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1.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89" r:id="rId2"/>
    <p:sldId id="352" r:id="rId3"/>
    <p:sldId id="314" r:id="rId4"/>
    <p:sldId id="290" r:id="rId5"/>
    <p:sldId id="356" r:id="rId6"/>
    <p:sldId id="327" r:id="rId7"/>
    <p:sldId id="328" r:id="rId8"/>
    <p:sldId id="330" r:id="rId9"/>
    <p:sldId id="343" r:id="rId10"/>
    <p:sldId id="344" r:id="rId11"/>
    <p:sldId id="293" r:id="rId12"/>
    <p:sldId id="357" r:id="rId13"/>
    <p:sldId id="358" r:id="rId14"/>
    <p:sldId id="364" r:id="rId15"/>
    <p:sldId id="333" r:id="rId16"/>
    <p:sldId id="300" r:id="rId17"/>
    <p:sldId id="301" r:id="rId18"/>
    <p:sldId id="340" r:id="rId19"/>
    <p:sldId id="341" r:id="rId20"/>
    <p:sldId id="362" r:id="rId21"/>
    <p:sldId id="363" r:id="rId22"/>
    <p:sldId id="361" r:id="rId23"/>
    <p:sldId id="291" r:id="rId24"/>
    <p:sldId id="336" r:id="rId25"/>
    <p:sldId id="323" r:id="rId26"/>
    <p:sldId id="338" r:id="rId27"/>
    <p:sldId id="360" r:id="rId28"/>
    <p:sldId id="346" r:id="rId29"/>
    <p:sldId id="359" r:id="rId30"/>
    <p:sldId id="318" r:id="rId31"/>
    <p:sldId id="348" r:id="rId32"/>
    <p:sldId id="308" r:id="rId33"/>
    <p:sldId id="349" r:id="rId34"/>
    <p:sldId id="350" r:id="rId35"/>
    <p:sldId id="353" r:id="rId36"/>
    <p:sldId id="312" r:id="rId37"/>
    <p:sldId id="304" r:id="rId38"/>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Keeling" initials="SK"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8F7"/>
    <a:srgbClr val="F8F9F8"/>
    <a:srgbClr val="336699"/>
    <a:srgbClr val="FFCC00"/>
    <a:srgbClr val="FFFF99"/>
    <a:srgbClr val="E1E199"/>
    <a:srgbClr val="E2EA92"/>
    <a:srgbClr val="0000CC"/>
    <a:srgbClr val="C6CA30"/>
    <a:srgbClr val="25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7" autoAdjust="0"/>
    <p:restoredTop sz="92298" autoAdjust="0"/>
  </p:normalViewPr>
  <p:slideViewPr>
    <p:cSldViewPr>
      <p:cViewPr varScale="1">
        <p:scale>
          <a:sx n="57" d="100"/>
          <a:sy n="57" d="100"/>
        </p:scale>
        <p:origin x="-77" y="-7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4266"/>
          </a:xfrm>
          <a:prstGeom prst="rect">
            <a:avLst/>
          </a:prstGeom>
        </p:spPr>
        <p:txBody>
          <a:bodyPr vert="horz" lIns="90608" tIns="45304" rIns="90608" bIns="45304"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49689" y="1"/>
            <a:ext cx="2946400" cy="494266"/>
          </a:xfrm>
          <a:prstGeom prst="rect">
            <a:avLst/>
          </a:prstGeom>
        </p:spPr>
        <p:txBody>
          <a:bodyPr vert="horz" lIns="90608" tIns="45304" rIns="90608" bIns="45304" rtlCol="0"/>
          <a:lstStyle>
            <a:lvl1pPr algn="r" fontAlgn="auto">
              <a:spcBef>
                <a:spcPts val="0"/>
              </a:spcBef>
              <a:spcAft>
                <a:spcPts val="0"/>
              </a:spcAft>
              <a:defRPr sz="1200">
                <a:latin typeface="+mn-lt"/>
              </a:defRPr>
            </a:lvl1pPr>
          </a:lstStyle>
          <a:p>
            <a:pPr>
              <a:defRPr/>
            </a:pPr>
            <a:fld id="{F056A543-70F3-47B1-B099-66D10774ABE9}" type="datetimeFigureOut">
              <a:rPr lang="en-GB"/>
              <a:pPr>
                <a:defRPr/>
              </a:pPr>
              <a:t>20/08/2020</a:t>
            </a:fld>
            <a:endParaRPr lang="en-GB" dirty="0"/>
          </a:p>
        </p:txBody>
      </p:sp>
      <p:sp>
        <p:nvSpPr>
          <p:cNvPr id="4" name="Footer Placeholder 3"/>
          <p:cNvSpPr>
            <a:spLocks noGrp="1"/>
          </p:cNvSpPr>
          <p:nvPr>
            <p:ph type="ftr" sz="quarter" idx="2"/>
          </p:nvPr>
        </p:nvSpPr>
        <p:spPr>
          <a:xfrm>
            <a:off x="2" y="9378406"/>
            <a:ext cx="2946400" cy="494265"/>
          </a:xfrm>
          <a:prstGeom prst="rect">
            <a:avLst/>
          </a:prstGeom>
        </p:spPr>
        <p:txBody>
          <a:bodyPr vert="horz" lIns="90608" tIns="45304" rIns="90608" bIns="45304"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49689" y="9378406"/>
            <a:ext cx="2946400" cy="494265"/>
          </a:xfrm>
          <a:prstGeom prst="rect">
            <a:avLst/>
          </a:prstGeom>
        </p:spPr>
        <p:txBody>
          <a:bodyPr vert="horz" lIns="90608" tIns="45304" rIns="90608" bIns="45304" rtlCol="0" anchor="b"/>
          <a:lstStyle>
            <a:lvl1pPr algn="r" fontAlgn="auto">
              <a:spcBef>
                <a:spcPts val="0"/>
              </a:spcBef>
              <a:spcAft>
                <a:spcPts val="0"/>
              </a:spcAft>
              <a:defRPr sz="1200">
                <a:latin typeface="+mn-lt"/>
              </a:defRPr>
            </a:lvl1pPr>
          </a:lstStyle>
          <a:p>
            <a:pPr>
              <a:defRPr/>
            </a:pPr>
            <a:fld id="{D6398325-6872-425E-B612-93627320FD76}" type="slidenum">
              <a:rPr lang="en-GB"/>
              <a:pPr>
                <a:defRPr/>
              </a:pPr>
              <a:t>‹#›</a:t>
            </a:fld>
            <a:endParaRPr lang="en-GB" dirty="0"/>
          </a:p>
        </p:txBody>
      </p:sp>
    </p:spTree>
    <p:extLst>
      <p:ext uri="{BB962C8B-B14F-4D97-AF65-F5344CB8AC3E}">
        <p14:creationId xmlns:p14="http://schemas.microsoft.com/office/powerpoint/2010/main" val="135434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400" cy="494266"/>
          </a:xfrm>
          <a:prstGeom prst="rect">
            <a:avLst/>
          </a:prstGeom>
        </p:spPr>
        <p:txBody>
          <a:bodyPr vert="horz" lIns="90608" tIns="45304" rIns="90608" bIns="45304"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9" y="1"/>
            <a:ext cx="2946400" cy="494266"/>
          </a:xfrm>
          <a:prstGeom prst="rect">
            <a:avLst/>
          </a:prstGeom>
        </p:spPr>
        <p:txBody>
          <a:bodyPr vert="horz" lIns="90608" tIns="45304" rIns="90608" bIns="45304" rtlCol="0"/>
          <a:lstStyle>
            <a:lvl1pPr algn="r" fontAlgn="auto">
              <a:spcBef>
                <a:spcPts val="0"/>
              </a:spcBef>
              <a:spcAft>
                <a:spcPts val="0"/>
              </a:spcAft>
              <a:defRPr sz="1200">
                <a:latin typeface="+mn-lt"/>
              </a:defRPr>
            </a:lvl1pPr>
          </a:lstStyle>
          <a:p>
            <a:pPr>
              <a:defRPr/>
            </a:pPr>
            <a:fld id="{751ED866-5994-4FE2-BE6B-63E0FF534048}" type="datetimeFigureOut">
              <a:rPr lang="en-GB"/>
              <a:pPr>
                <a:defRPr/>
              </a:pPr>
              <a:t>20/08/2020</a:t>
            </a:fld>
            <a:endParaRPr lang="en-GB" dirty="0"/>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608" tIns="45304" rIns="90608" bIns="45304" rtlCol="0" anchor="ctr"/>
          <a:lstStyle/>
          <a:p>
            <a:pPr lvl="0"/>
            <a:endParaRPr lang="en-GB" noProof="0" dirty="0"/>
          </a:p>
        </p:txBody>
      </p:sp>
      <p:sp>
        <p:nvSpPr>
          <p:cNvPr id="5" name="Notes Placeholder 4"/>
          <p:cNvSpPr>
            <a:spLocks noGrp="1"/>
          </p:cNvSpPr>
          <p:nvPr>
            <p:ph type="body" sz="quarter" idx="3"/>
          </p:nvPr>
        </p:nvSpPr>
        <p:spPr>
          <a:xfrm>
            <a:off x="679452" y="4689993"/>
            <a:ext cx="5438775" cy="4443650"/>
          </a:xfrm>
          <a:prstGeom prst="rect">
            <a:avLst/>
          </a:prstGeom>
        </p:spPr>
        <p:txBody>
          <a:bodyPr vert="horz" lIns="90608" tIns="45304" rIns="90608" bIns="4530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2" y="9378406"/>
            <a:ext cx="2946400" cy="494265"/>
          </a:xfrm>
          <a:prstGeom prst="rect">
            <a:avLst/>
          </a:prstGeom>
        </p:spPr>
        <p:txBody>
          <a:bodyPr vert="horz" lIns="90608" tIns="45304" rIns="90608" bIns="45304"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9" y="9378406"/>
            <a:ext cx="2946400" cy="494265"/>
          </a:xfrm>
          <a:prstGeom prst="rect">
            <a:avLst/>
          </a:prstGeom>
        </p:spPr>
        <p:txBody>
          <a:bodyPr vert="horz" lIns="90608" tIns="45304" rIns="90608" bIns="45304" rtlCol="0" anchor="b"/>
          <a:lstStyle>
            <a:lvl1pPr algn="r" fontAlgn="auto">
              <a:spcBef>
                <a:spcPts val="0"/>
              </a:spcBef>
              <a:spcAft>
                <a:spcPts val="0"/>
              </a:spcAft>
              <a:defRPr sz="1200">
                <a:latin typeface="+mn-lt"/>
              </a:defRPr>
            </a:lvl1pPr>
          </a:lstStyle>
          <a:p>
            <a:pPr>
              <a:defRPr/>
            </a:pPr>
            <a:fld id="{313843AD-D158-4713-AB4E-EFFCB9B7F960}" type="slidenum">
              <a:rPr lang="en-GB"/>
              <a:pPr>
                <a:defRPr/>
              </a:pPr>
              <a:t>‹#›</a:t>
            </a:fld>
            <a:endParaRPr lang="en-GB" dirty="0"/>
          </a:p>
        </p:txBody>
      </p:sp>
    </p:spTree>
    <p:extLst>
      <p:ext uri="{BB962C8B-B14F-4D97-AF65-F5344CB8AC3E}">
        <p14:creationId xmlns:p14="http://schemas.microsoft.com/office/powerpoint/2010/main" val="3168073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3E9A115F-7CD9-427C-B9B7-5584B3A39396}" type="slidenum">
              <a:rPr lang="sv-SE" smtClean="0">
                <a:latin typeface="Arial" charset="0"/>
              </a:rPr>
              <a:pPr/>
              <a:t>12</a:t>
            </a:fld>
            <a:endParaRPr lang="sv-SE">
              <a:latin typeface="Arial" charset="0"/>
            </a:endParaRPr>
          </a:p>
        </p:txBody>
      </p:sp>
      <p:sp>
        <p:nvSpPr>
          <p:cNvPr id="4099" name="Rectangle 7"/>
          <p:cNvSpPr txBox="1">
            <a:spLocks noGrp="1" noChangeArrowheads="1"/>
          </p:cNvSpPr>
          <p:nvPr/>
        </p:nvSpPr>
        <p:spPr bwMode="auto">
          <a:xfrm>
            <a:off x="3845057" y="9317409"/>
            <a:ext cx="2941537" cy="490480"/>
          </a:xfrm>
          <a:prstGeom prst="rect">
            <a:avLst/>
          </a:prstGeom>
          <a:noFill/>
          <a:ln w="9525">
            <a:noFill/>
            <a:miter lim="800000"/>
            <a:headEnd/>
            <a:tailEnd/>
          </a:ln>
        </p:spPr>
        <p:txBody>
          <a:bodyPr lIns="90606" tIns="45303" rIns="90606" bIns="45303" anchor="b"/>
          <a:lstStyle/>
          <a:p>
            <a:pPr algn="r"/>
            <a:fld id="{A4A37F87-1B95-40E3-8D1B-814646E373E6}" type="slidenum">
              <a:rPr lang="de-DE" sz="1200"/>
              <a:pPr algn="r"/>
              <a:t>12</a:t>
            </a:fld>
            <a:endParaRPr lang="de-DE" sz="1200"/>
          </a:p>
        </p:txBody>
      </p:sp>
      <p:sp>
        <p:nvSpPr>
          <p:cNvPr id="4100" name="Rectangle 2"/>
          <p:cNvSpPr>
            <a:spLocks noGrp="1" noRot="1" noChangeAspect="1" noChangeArrowheads="1" noTextEdit="1"/>
          </p:cNvSpPr>
          <p:nvPr>
            <p:ph type="sldImg"/>
          </p:nvPr>
        </p:nvSpPr>
        <p:spPr>
          <a:ln/>
        </p:spPr>
      </p:sp>
      <p:sp>
        <p:nvSpPr>
          <p:cNvPr id="4101" name="Rectangle 3"/>
          <p:cNvSpPr>
            <a:spLocks noGrp="1" noChangeArrowheads="1"/>
          </p:cNvSpPr>
          <p:nvPr>
            <p:ph type="body" idx="1"/>
          </p:nvPr>
        </p:nvSpPr>
        <p:spPr>
          <a:noFill/>
        </p:spPr>
        <p:txBody>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54863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6250" indent="-283173" eaLnBrk="0" hangingPunct="0">
              <a:spcBef>
                <a:spcPct val="30000"/>
              </a:spcBef>
              <a:defRPr sz="1200">
                <a:solidFill>
                  <a:schemeClr val="tx1"/>
                </a:solidFill>
                <a:latin typeface="Calibri" pitchFamily="34" charset="0"/>
              </a:defRPr>
            </a:lvl2pPr>
            <a:lvl3pPr marL="1132691" indent="-226538" eaLnBrk="0" hangingPunct="0">
              <a:spcBef>
                <a:spcPct val="30000"/>
              </a:spcBef>
              <a:defRPr sz="1200">
                <a:solidFill>
                  <a:schemeClr val="tx1"/>
                </a:solidFill>
                <a:latin typeface="Calibri" pitchFamily="34" charset="0"/>
              </a:defRPr>
            </a:lvl3pPr>
            <a:lvl4pPr marL="1585767" indent="-226538" eaLnBrk="0" hangingPunct="0">
              <a:spcBef>
                <a:spcPct val="30000"/>
              </a:spcBef>
              <a:defRPr sz="1200">
                <a:solidFill>
                  <a:schemeClr val="tx1"/>
                </a:solidFill>
                <a:latin typeface="Calibri" pitchFamily="34" charset="0"/>
              </a:defRPr>
            </a:lvl4pPr>
            <a:lvl5pPr marL="2038844" indent="-226538" eaLnBrk="0" hangingPunct="0">
              <a:spcBef>
                <a:spcPct val="30000"/>
              </a:spcBef>
              <a:defRPr sz="1200">
                <a:solidFill>
                  <a:schemeClr val="tx1"/>
                </a:solidFill>
                <a:latin typeface="Calibri" pitchFamily="34" charset="0"/>
              </a:defRPr>
            </a:lvl5pPr>
            <a:lvl6pPr marL="2491921" indent="-226538" eaLnBrk="0" fontAlgn="base" hangingPunct="0">
              <a:spcBef>
                <a:spcPct val="30000"/>
              </a:spcBef>
              <a:spcAft>
                <a:spcPct val="0"/>
              </a:spcAft>
              <a:defRPr sz="1200">
                <a:solidFill>
                  <a:schemeClr val="tx1"/>
                </a:solidFill>
                <a:latin typeface="Calibri" pitchFamily="34" charset="0"/>
              </a:defRPr>
            </a:lvl6pPr>
            <a:lvl7pPr marL="2944996" indent="-226538" eaLnBrk="0" fontAlgn="base" hangingPunct="0">
              <a:spcBef>
                <a:spcPct val="30000"/>
              </a:spcBef>
              <a:spcAft>
                <a:spcPct val="0"/>
              </a:spcAft>
              <a:defRPr sz="1200">
                <a:solidFill>
                  <a:schemeClr val="tx1"/>
                </a:solidFill>
                <a:latin typeface="Calibri" pitchFamily="34" charset="0"/>
              </a:defRPr>
            </a:lvl7pPr>
            <a:lvl8pPr marL="3398073" indent="-226538" eaLnBrk="0" fontAlgn="base" hangingPunct="0">
              <a:spcBef>
                <a:spcPct val="30000"/>
              </a:spcBef>
              <a:spcAft>
                <a:spcPct val="0"/>
              </a:spcAft>
              <a:defRPr sz="1200">
                <a:solidFill>
                  <a:schemeClr val="tx1"/>
                </a:solidFill>
                <a:latin typeface="Calibri" pitchFamily="34" charset="0"/>
              </a:defRPr>
            </a:lvl8pPr>
            <a:lvl9pPr marL="3851150" indent="-226538"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B3EB6AB-9C53-42AD-8AA3-A8753A9609EC}" type="slidenum">
              <a:rPr lang="de-DE" altLang="en-US" smtClean="0">
                <a:latin typeface="Times New Roman" pitchFamily="18" charset="0"/>
              </a:rPr>
              <a:pPr eaLnBrk="1" fontAlgn="base" hangingPunct="1">
                <a:spcBef>
                  <a:spcPct val="0"/>
                </a:spcBef>
                <a:spcAft>
                  <a:spcPct val="0"/>
                </a:spcAft>
              </a:pPr>
              <a:t>20</a:t>
            </a:fld>
            <a:endParaRPr lang="de-DE" altLang="en-US">
              <a:latin typeface="Times New Roman" pitchFamily="18"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224213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A4B6716-5F53-41F3-A322-D698EFED4071}" type="datetimeFigureOut">
              <a:rPr lang="en-GB"/>
              <a:pPr>
                <a:defRPr/>
              </a:pPr>
              <a:t>20/08/2020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D696C45-A71D-4D2A-B2AC-52A70C48CCBE}" type="slidenum">
              <a:rPr lang="en-GB"/>
              <a:pPr>
                <a:defRPr/>
              </a:pPr>
              <a:t>‹#›</a:t>
            </a:fld>
            <a:endParaRPr lang="en-GB" dirty="0"/>
          </a:p>
        </p:txBody>
      </p:sp>
    </p:spTree>
    <p:extLst>
      <p:ext uri="{BB962C8B-B14F-4D97-AF65-F5344CB8AC3E}">
        <p14:creationId xmlns:p14="http://schemas.microsoft.com/office/powerpoint/2010/main" val="1970869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7C67076-88B4-4967-8A59-8FABACB5A4F3}" type="datetimeFigureOut">
              <a:rPr lang="en-GB"/>
              <a:pPr>
                <a:defRPr/>
              </a:pPr>
              <a:t>20/08/2020</a:t>
            </a:fld>
            <a:endParaRPr lang="en-GB"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9C68464-46A7-450F-B828-71F9702238CD}" type="slidenum">
              <a:rPr lang="en-GB"/>
              <a:pPr>
                <a:defRPr/>
              </a:pPr>
              <a:t>‹#›</a:t>
            </a:fld>
            <a:endParaRPr lang="en-GB" dirty="0"/>
          </a:p>
        </p:txBody>
      </p:sp>
    </p:spTree>
    <p:extLst>
      <p:ext uri="{BB962C8B-B14F-4D97-AF65-F5344CB8AC3E}">
        <p14:creationId xmlns:p14="http://schemas.microsoft.com/office/powerpoint/2010/main" val="391872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7C42791-A6FC-4F1D-8B1C-7E858922FE33}" type="datetimeFigureOut">
              <a:rPr lang="en-GB"/>
              <a:pPr>
                <a:defRPr/>
              </a:pPr>
              <a:t>20/08/2020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0A27580-786C-4498-84C4-D50DFB2B67E2}" type="slidenum">
              <a:rPr lang="en-GB"/>
              <a:pPr>
                <a:defRPr/>
              </a:pPr>
              <a:t>‹#›</a:t>
            </a:fld>
            <a:endParaRPr lang="en-GB" dirty="0"/>
          </a:p>
        </p:txBody>
      </p:sp>
    </p:spTree>
    <p:extLst>
      <p:ext uri="{BB962C8B-B14F-4D97-AF65-F5344CB8AC3E}">
        <p14:creationId xmlns:p14="http://schemas.microsoft.com/office/powerpoint/2010/main" val="95057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ADE908F-6FEF-496E-900D-2CB727103B0D}" type="datetimeFigureOut">
              <a:rPr lang="en-GB"/>
              <a:pPr>
                <a:defRPr/>
              </a:pPr>
              <a:t>20/08/2020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E2B3D02-2FC1-41BA-BD4C-A12EA194A8C7}" type="slidenum">
              <a:rPr lang="en-GB"/>
              <a:pPr>
                <a:defRPr/>
              </a:pPr>
              <a:t>‹#›</a:t>
            </a:fld>
            <a:endParaRPr lang="en-GB" dirty="0"/>
          </a:p>
        </p:txBody>
      </p:sp>
    </p:spTree>
    <p:extLst>
      <p:ext uri="{BB962C8B-B14F-4D97-AF65-F5344CB8AC3E}">
        <p14:creationId xmlns:p14="http://schemas.microsoft.com/office/powerpoint/2010/main" val="516191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1ABF05B-4ED1-4495-8230-391D004FF2ED}" type="datetimeFigureOut">
              <a:rPr lang="en-GB"/>
              <a:pPr>
                <a:defRPr/>
              </a:pPr>
              <a:t>20/08/2020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2D31C8D-5586-4985-A9A0-915B7D178AFB}" type="slidenum">
              <a:rPr lang="en-GB"/>
              <a:pPr>
                <a:defRPr/>
              </a:pPr>
              <a:t>‹#›</a:t>
            </a:fld>
            <a:endParaRPr lang="en-GB" dirty="0"/>
          </a:p>
        </p:txBody>
      </p:sp>
    </p:spTree>
    <p:extLst>
      <p:ext uri="{BB962C8B-B14F-4D97-AF65-F5344CB8AC3E}">
        <p14:creationId xmlns:p14="http://schemas.microsoft.com/office/powerpoint/2010/main" val="638586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DC2F268-9FF1-4170-BE6E-02F41BCE6D82}" type="datetimeFigureOut">
              <a:rPr lang="en-GB"/>
              <a:pPr>
                <a:defRPr/>
              </a:pPr>
              <a:t>20/08/2020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4037533-9EAE-49EA-84E5-663FB8B59B0B}" type="slidenum">
              <a:rPr lang="en-GB"/>
              <a:pPr>
                <a:defRPr/>
              </a:pPr>
              <a:t>‹#›</a:t>
            </a:fld>
            <a:endParaRPr lang="en-GB" dirty="0"/>
          </a:p>
        </p:txBody>
      </p:sp>
    </p:spTree>
    <p:extLst>
      <p:ext uri="{BB962C8B-B14F-4D97-AF65-F5344CB8AC3E}">
        <p14:creationId xmlns:p14="http://schemas.microsoft.com/office/powerpoint/2010/main" val="5904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BD37848-56FD-437A-B795-652F7B10C046}" type="datetimeFigureOut">
              <a:rPr lang="en-GB"/>
              <a:pPr>
                <a:defRPr/>
              </a:pPr>
              <a:t>20/08/2020</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9BA6134-6735-43F5-8196-779E4E8D7AAA}" type="slidenum">
              <a:rPr lang="en-GB"/>
              <a:pPr>
                <a:defRPr/>
              </a:pPr>
              <a:t>‹#›</a:t>
            </a:fld>
            <a:endParaRPr lang="en-GB" dirty="0"/>
          </a:p>
        </p:txBody>
      </p:sp>
    </p:spTree>
    <p:extLst>
      <p:ext uri="{BB962C8B-B14F-4D97-AF65-F5344CB8AC3E}">
        <p14:creationId xmlns:p14="http://schemas.microsoft.com/office/powerpoint/2010/main" val="365065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DDA79DC-C665-40DF-A1EB-2272F7F7A46C}" type="datetimeFigureOut">
              <a:rPr lang="en-GB"/>
              <a:pPr>
                <a:defRPr/>
              </a:pPr>
              <a:t>20/08/2020</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87F29974-3348-4CD5-8F5B-D4ED05119CC9}" type="slidenum">
              <a:rPr lang="en-GB"/>
              <a:pPr>
                <a:defRPr/>
              </a:pPr>
              <a:t>‹#›</a:t>
            </a:fld>
            <a:endParaRPr lang="en-GB" dirty="0"/>
          </a:p>
        </p:txBody>
      </p:sp>
    </p:spTree>
    <p:extLst>
      <p:ext uri="{BB962C8B-B14F-4D97-AF65-F5344CB8AC3E}">
        <p14:creationId xmlns:p14="http://schemas.microsoft.com/office/powerpoint/2010/main" val="350764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D5F31BE-08B2-4319-ACFB-7297C91704E7}" type="datetimeFigureOut">
              <a:rPr lang="en-GB"/>
              <a:pPr>
                <a:defRPr/>
              </a:pPr>
              <a:t>20/08/2020</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D7E2201-C7AF-4AFD-A2C1-AFC8067CAC04}" type="slidenum">
              <a:rPr lang="en-GB"/>
              <a:pPr>
                <a:defRPr/>
              </a:pPr>
              <a:t>‹#›</a:t>
            </a:fld>
            <a:endParaRPr lang="en-GB" dirty="0"/>
          </a:p>
        </p:txBody>
      </p:sp>
    </p:spTree>
    <p:extLst>
      <p:ext uri="{BB962C8B-B14F-4D97-AF65-F5344CB8AC3E}">
        <p14:creationId xmlns:p14="http://schemas.microsoft.com/office/powerpoint/2010/main" val="409676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A508D5-A2A6-42C8-8309-F532AFB1246D}" type="datetimeFigureOut">
              <a:rPr lang="en-GB"/>
              <a:pPr>
                <a:defRPr/>
              </a:pPr>
              <a:t>20/08/2020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A6920E1-5E0F-4F77-9F97-7518212CBC69}" type="slidenum">
              <a:rPr lang="en-GB"/>
              <a:pPr>
                <a:defRPr/>
              </a:pPr>
              <a:t>‹#›</a:t>
            </a:fld>
            <a:endParaRPr lang="en-GB" dirty="0"/>
          </a:p>
        </p:txBody>
      </p:sp>
    </p:spTree>
    <p:extLst>
      <p:ext uri="{BB962C8B-B14F-4D97-AF65-F5344CB8AC3E}">
        <p14:creationId xmlns:p14="http://schemas.microsoft.com/office/powerpoint/2010/main" val="194223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79707E7-AE5E-4BC7-821C-1B7B36F9A74B}" type="datetimeFigureOut">
              <a:rPr lang="en-GB"/>
              <a:pPr>
                <a:defRPr/>
              </a:pPr>
              <a:t>20/08/2020</a:t>
            </a:fld>
            <a:endParaRPr lang="en-GB"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EAF42A5-0CD3-454B-937D-D9C068209019}" type="slidenum">
              <a:rPr lang="en-GB"/>
              <a:pPr>
                <a:defRPr/>
              </a:pPr>
              <a:t>‹#›</a:t>
            </a:fld>
            <a:endParaRPr lang="en-GB" dirty="0"/>
          </a:p>
        </p:txBody>
      </p:sp>
    </p:spTree>
    <p:extLst>
      <p:ext uri="{BB962C8B-B14F-4D97-AF65-F5344CB8AC3E}">
        <p14:creationId xmlns:p14="http://schemas.microsoft.com/office/powerpoint/2010/main" val="225631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5C819C6-2CBC-4F01-A675-34858C191391}" type="datetimeFigureOut">
              <a:rPr lang="en-GB"/>
              <a:pPr>
                <a:defRPr/>
              </a:pPr>
              <a:t>20/08/2020</a:t>
            </a:fld>
            <a:endParaRPr lang="en-GB"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9FB4608-8622-44C1-96CD-54739B268AE0}" type="slidenum">
              <a:rPr lang="en-GB"/>
              <a:pPr>
                <a:defRPr/>
              </a:pPr>
              <a:t>‹#›</a:t>
            </a:fld>
            <a:endParaRPr lang="en-GB" dirty="0"/>
          </a:p>
        </p:txBody>
      </p:sp>
    </p:spTree>
    <p:extLst>
      <p:ext uri="{BB962C8B-B14F-4D97-AF65-F5344CB8AC3E}">
        <p14:creationId xmlns:p14="http://schemas.microsoft.com/office/powerpoint/2010/main" val="101315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1511A09-32BC-4B67-B3DF-4285A98115E5}" type="datetimeFigureOut">
              <a:rPr lang="en-GB"/>
              <a:pPr>
                <a:defRPr/>
              </a:pPr>
              <a:t>20/08/2020</a:t>
            </a:fld>
            <a:endParaRPr lang="en-GB"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FFDCF0B-63FC-4728-AAB7-0D5A4768D92C}" type="slidenum">
              <a:rPr lang="en-GB"/>
              <a:pPr>
                <a:defRPr/>
              </a:pPr>
              <a:t>‹#›</a:t>
            </a:fld>
            <a:endParaRPr lang="en-GB" dirty="0"/>
          </a:p>
        </p:txBody>
      </p:sp>
    </p:spTree>
    <p:extLst>
      <p:ext uri="{BB962C8B-B14F-4D97-AF65-F5344CB8AC3E}">
        <p14:creationId xmlns:p14="http://schemas.microsoft.com/office/powerpoint/2010/main" val="375958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596175A-5D8C-45E1-A52B-8AC5044CA7DE}" type="datetimeFigureOut">
              <a:rPr lang="en-GB"/>
              <a:pPr>
                <a:defRPr/>
              </a:pPr>
              <a:t>20/08/2020</a:t>
            </a:fld>
            <a:endParaRPr lang="en-GB"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05CC669-8627-4922-9659-8BDD00FFD9F6}" type="slidenum">
              <a:rPr lang="en-GB"/>
              <a:pPr>
                <a:defRPr/>
              </a:pPr>
              <a:t>‹#›</a:t>
            </a:fld>
            <a:endParaRPr lang="en-GB" dirty="0"/>
          </a:p>
        </p:txBody>
      </p:sp>
    </p:spTree>
    <p:extLst>
      <p:ext uri="{BB962C8B-B14F-4D97-AF65-F5344CB8AC3E}">
        <p14:creationId xmlns:p14="http://schemas.microsoft.com/office/powerpoint/2010/main" val="2044095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iaf.nu/upFiles/IAFPL5201XIssue604012016.pdf" TargetMode="Externa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324" Type="http://schemas.openxmlformats.org/officeDocument/2006/relationships/tags" Target="../tags/tag324.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388" Type="http://schemas.openxmlformats.org/officeDocument/2006/relationships/tags" Target="../tags/tag388.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389" Type="http://schemas.openxmlformats.org/officeDocument/2006/relationships/slideLayout" Target="../slideLayouts/slideLayout10.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390" Type="http://schemas.openxmlformats.org/officeDocument/2006/relationships/notesSlide" Target="../notesSlides/notesSlide1.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391" Type="http://schemas.openxmlformats.org/officeDocument/2006/relationships/image" Target="../media/image8.png"/><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392" Type="http://schemas.openxmlformats.org/officeDocument/2006/relationships/image" Target="../media/image4.png"/><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tags" Target="../tags/tag38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tags" Target="../tags/tag384.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tags" Target="../tags/tag385.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tags" Target="../tags/tag386.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345" Type="http://schemas.openxmlformats.org/officeDocument/2006/relationships/tags" Target="../tags/tag345.xml"/><Relationship Id="rId387" Type="http://schemas.openxmlformats.org/officeDocument/2006/relationships/tags" Target="../tags/tag38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ilac.org/about-ilac/structure/organisation-chart/"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17" Type="http://schemas.openxmlformats.org/officeDocument/2006/relationships/tags" Target="../tags/tag505.xml"/><Relationship Id="rId299" Type="http://schemas.openxmlformats.org/officeDocument/2006/relationships/tags" Target="../tags/tag687.xml"/><Relationship Id="rId21" Type="http://schemas.openxmlformats.org/officeDocument/2006/relationships/tags" Target="../tags/tag409.xml"/><Relationship Id="rId42" Type="http://schemas.openxmlformats.org/officeDocument/2006/relationships/tags" Target="../tags/tag430.xml"/><Relationship Id="rId63" Type="http://schemas.openxmlformats.org/officeDocument/2006/relationships/tags" Target="../tags/tag451.xml"/><Relationship Id="rId84" Type="http://schemas.openxmlformats.org/officeDocument/2006/relationships/tags" Target="../tags/tag472.xml"/><Relationship Id="rId138" Type="http://schemas.openxmlformats.org/officeDocument/2006/relationships/tags" Target="../tags/tag526.xml"/><Relationship Id="rId159" Type="http://schemas.openxmlformats.org/officeDocument/2006/relationships/tags" Target="../tags/tag547.xml"/><Relationship Id="rId324" Type="http://schemas.openxmlformats.org/officeDocument/2006/relationships/tags" Target="../tags/tag712.xml"/><Relationship Id="rId345" Type="http://schemas.openxmlformats.org/officeDocument/2006/relationships/tags" Target="../tags/tag733.xml"/><Relationship Id="rId366" Type="http://schemas.openxmlformats.org/officeDocument/2006/relationships/tags" Target="../tags/tag754.xml"/><Relationship Id="rId387" Type="http://schemas.openxmlformats.org/officeDocument/2006/relationships/image" Target="../media/image4.png"/><Relationship Id="rId170" Type="http://schemas.openxmlformats.org/officeDocument/2006/relationships/tags" Target="../tags/tag558.xml"/><Relationship Id="rId191" Type="http://schemas.openxmlformats.org/officeDocument/2006/relationships/tags" Target="../tags/tag579.xml"/><Relationship Id="rId205" Type="http://schemas.openxmlformats.org/officeDocument/2006/relationships/tags" Target="../tags/tag593.xml"/><Relationship Id="rId226" Type="http://schemas.openxmlformats.org/officeDocument/2006/relationships/tags" Target="../tags/tag614.xml"/><Relationship Id="rId247" Type="http://schemas.openxmlformats.org/officeDocument/2006/relationships/tags" Target="../tags/tag635.xml"/><Relationship Id="rId107" Type="http://schemas.openxmlformats.org/officeDocument/2006/relationships/tags" Target="../tags/tag495.xml"/><Relationship Id="rId268" Type="http://schemas.openxmlformats.org/officeDocument/2006/relationships/tags" Target="../tags/tag656.xml"/><Relationship Id="rId289" Type="http://schemas.openxmlformats.org/officeDocument/2006/relationships/tags" Target="../tags/tag677.xml"/><Relationship Id="rId11" Type="http://schemas.openxmlformats.org/officeDocument/2006/relationships/tags" Target="../tags/tag399.xml"/><Relationship Id="rId32" Type="http://schemas.openxmlformats.org/officeDocument/2006/relationships/tags" Target="../tags/tag420.xml"/><Relationship Id="rId53" Type="http://schemas.openxmlformats.org/officeDocument/2006/relationships/tags" Target="../tags/tag441.xml"/><Relationship Id="rId74" Type="http://schemas.openxmlformats.org/officeDocument/2006/relationships/tags" Target="../tags/tag462.xml"/><Relationship Id="rId128" Type="http://schemas.openxmlformats.org/officeDocument/2006/relationships/tags" Target="../tags/tag516.xml"/><Relationship Id="rId149" Type="http://schemas.openxmlformats.org/officeDocument/2006/relationships/tags" Target="../tags/tag537.xml"/><Relationship Id="rId314" Type="http://schemas.openxmlformats.org/officeDocument/2006/relationships/tags" Target="../tags/tag702.xml"/><Relationship Id="rId335" Type="http://schemas.openxmlformats.org/officeDocument/2006/relationships/tags" Target="../tags/tag723.xml"/><Relationship Id="rId356" Type="http://schemas.openxmlformats.org/officeDocument/2006/relationships/tags" Target="../tags/tag744.xml"/><Relationship Id="rId377" Type="http://schemas.openxmlformats.org/officeDocument/2006/relationships/tags" Target="../tags/tag765.xml"/><Relationship Id="rId5" Type="http://schemas.openxmlformats.org/officeDocument/2006/relationships/tags" Target="../tags/tag393.xml"/><Relationship Id="rId95" Type="http://schemas.openxmlformats.org/officeDocument/2006/relationships/tags" Target="../tags/tag483.xml"/><Relationship Id="rId160" Type="http://schemas.openxmlformats.org/officeDocument/2006/relationships/tags" Target="../tags/tag548.xml"/><Relationship Id="rId181" Type="http://schemas.openxmlformats.org/officeDocument/2006/relationships/tags" Target="../tags/tag569.xml"/><Relationship Id="rId216" Type="http://schemas.openxmlformats.org/officeDocument/2006/relationships/tags" Target="../tags/tag604.xml"/><Relationship Id="rId237" Type="http://schemas.openxmlformats.org/officeDocument/2006/relationships/tags" Target="../tags/tag625.xml"/><Relationship Id="rId258" Type="http://schemas.openxmlformats.org/officeDocument/2006/relationships/tags" Target="../tags/tag646.xml"/><Relationship Id="rId279" Type="http://schemas.openxmlformats.org/officeDocument/2006/relationships/tags" Target="../tags/tag667.xml"/><Relationship Id="rId22" Type="http://schemas.openxmlformats.org/officeDocument/2006/relationships/tags" Target="../tags/tag410.xml"/><Relationship Id="rId43" Type="http://schemas.openxmlformats.org/officeDocument/2006/relationships/tags" Target="../tags/tag431.xml"/><Relationship Id="rId64" Type="http://schemas.openxmlformats.org/officeDocument/2006/relationships/tags" Target="../tags/tag452.xml"/><Relationship Id="rId118" Type="http://schemas.openxmlformats.org/officeDocument/2006/relationships/tags" Target="../tags/tag506.xml"/><Relationship Id="rId139" Type="http://schemas.openxmlformats.org/officeDocument/2006/relationships/tags" Target="../tags/tag527.xml"/><Relationship Id="rId290" Type="http://schemas.openxmlformats.org/officeDocument/2006/relationships/tags" Target="../tags/tag678.xml"/><Relationship Id="rId304" Type="http://schemas.openxmlformats.org/officeDocument/2006/relationships/tags" Target="../tags/tag692.xml"/><Relationship Id="rId325" Type="http://schemas.openxmlformats.org/officeDocument/2006/relationships/tags" Target="../tags/tag713.xml"/><Relationship Id="rId346" Type="http://schemas.openxmlformats.org/officeDocument/2006/relationships/tags" Target="../tags/tag734.xml"/><Relationship Id="rId367" Type="http://schemas.openxmlformats.org/officeDocument/2006/relationships/tags" Target="../tags/tag755.xml"/><Relationship Id="rId85" Type="http://schemas.openxmlformats.org/officeDocument/2006/relationships/tags" Target="../tags/tag473.xml"/><Relationship Id="rId150" Type="http://schemas.openxmlformats.org/officeDocument/2006/relationships/tags" Target="../tags/tag538.xml"/><Relationship Id="rId171" Type="http://schemas.openxmlformats.org/officeDocument/2006/relationships/tags" Target="../tags/tag559.xml"/><Relationship Id="rId192" Type="http://schemas.openxmlformats.org/officeDocument/2006/relationships/tags" Target="../tags/tag580.xml"/><Relationship Id="rId206" Type="http://schemas.openxmlformats.org/officeDocument/2006/relationships/tags" Target="../tags/tag594.xml"/><Relationship Id="rId227" Type="http://schemas.openxmlformats.org/officeDocument/2006/relationships/tags" Target="../tags/tag615.xml"/><Relationship Id="rId248" Type="http://schemas.openxmlformats.org/officeDocument/2006/relationships/tags" Target="../tags/tag636.xml"/><Relationship Id="rId269" Type="http://schemas.openxmlformats.org/officeDocument/2006/relationships/tags" Target="../tags/tag657.xml"/><Relationship Id="rId12" Type="http://schemas.openxmlformats.org/officeDocument/2006/relationships/tags" Target="../tags/tag400.xml"/><Relationship Id="rId33" Type="http://schemas.openxmlformats.org/officeDocument/2006/relationships/tags" Target="../tags/tag421.xml"/><Relationship Id="rId108" Type="http://schemas.openxmlformats.org/officeDocument/2006/relationships/tags" Target="../tags/tag496.xml"/><Relationship Id="rId129" Type="http://schemas.openxmlformats.org/officeDocument/2006/relationships/tags" Target="../tags/tag517.xml"/><Relationship Id="rId280" Type="http://schemas.openxmlformats.org/officeDocument/2006/relationships/tags" Target="../tags/tag668.xml"/><Relationship Id="rId315" Type="http://schemas.openxmlformats.org/officeDocument/2006/relationships/tags" Target="../tags/tag703.xml"/><Relationship Id="rId336" Type="http://schemas.openxmlformats.org/officeDocument/2006/relationships/tags" Target="../tags/tag724.xml"/><Relationship Id="rId357" Type="http://schemas.openxmlformats.org/officeDocument/2006/relationships/tags" Target="../tags/tag745.xml"/><Relationship Id="rId54" Type="http://schemas.openxmlformats.org/officeDocument/2006/relationships/tags" Target="../tags/tag442.xml"/><Relationship Id="rId75" Type="http://schemas.openxmlformats.org/officeDocument/2006/relationships/tags" Target="../tags/tag463.xml"/><Relationship Id="rId96" Type="http://schemas.openxmlformats.org/officeDocument/2006/relationships/tags" Target="../tags/tag484.xml"/><Relationship Id="rId140" Type="http://schemas.openxmlformats.org/officeDocument/2006/relationships/tags" Target="../tags/tag528.xml"/><Relationship Id="rId161" Type="http://schemas.openxmlformats.org/officeDocument/2006/relationships/tags" Target="../tags/tag549.xml"/><Relationship Id="rId182" Type="http://schemas.openxmlformats.org/officeDocument/2006/relationships/tags" Target="../tags/tag570.xml"/><Relationship Id="rId217" Type="http://schemas.openxmlformats.org/officeDocument/2006/relationships/tags" Target="../tags/tag605.xml"/><Relationship Id="rId378" Type="http://schemas.openxmlformats.org/officeDocument/2006/relationships/tags" Target="../tags/tag766.xml"/><Relationship Id="rId6" Type="http://schemas.openxmlformats.org/officeDocument/2006/relationships/tags" Target="../tags/tag394.xml"/><Relationship Id="rId238" Type="http://schemas.openxmlformats.org/officeDocument/2006/relationships/tags" Target="../tags/tag626.xml"/><Relationship Id="rId259" Type="http://schemas.openxmlformats.org/officeDocument/2006/relationships/tags" Target="../tags/tag647.xml"/><Relationship Id="rId23" Type="http://schemas.openxmlformats.org/officeDocument/2006/relationships/tags" Target="../tags/tag411.xml"/><Relationship Id="rId119" Type="http://schemas.openxmlformats.org/officeDocument/2006/relationships/tags" Target="../tags/tag507.xml"/><Relationship Id="rId270" Type="http://schemas.openxmlformats.org/officeDocument/2006/relationships/tags" Target="../tags/tag658.xml"/><Relationship Id="rId291" Type="http://schemas.openxmlformats.org/officeDocument/2006/relationships/tags" Target="../tags/tag679.xml"/><Relationship Id="rId305" Type="http://schemas.openxmlformats.org/officeDocument/2006/relationships/tags" Target="../tags/tag693.xml"/><Relationship Id="rId326" Type="http://schemas.openxmlformats.org/officeDocument/2006/relationships/tags" Target="../tags/tag714.xml"/><Relationship Id="rId347" Type="http://schemas.openxmlformats.org/officeDocument/2006/relationships/tags" Target="../tags/tag735.xml"/><Relationship Id="rId44" Type="http://schemas.openxmlformats.org/officeDocument/2006/relationships/tags" Target="../tags/tag432.xml"/><Relationship Id="rId65" Type="http://schemas.openxmlformats.org/officeDocument/2006/relationships/tags" Target="../tags/tag453.xml"/><Relationship Id="rId86" Type="http://schemas.openxmlformats.org/officeDocument/2006/relationships/tags" Target="../tags/tag474.xml"/><Relationship Id="rId130" Type="http://schemas.openxmlformats.org/officeDocument/2006/relationships/tags" Target="../tags/tag518.xml"/><Relationship Id="rId151" Type="http://schemas.openxmlformats.org/officeDocument/2006/relationships/tags" Target="../tags/tag539.xml"/><Relationship Id="rId368" Type="http://schemas.openxmlformats.org/officeDocument/2006/relationships/tags" Target="../tags/tag756.xml"/><Relationship Id="rId172" Type="http://schemas.openxmlformats.org/officeDocument/2006/relationships/tags" Target="../tags/tag560.xml"/><Relationship Id="rId193" Type="http://schemas.openxmlformats.org/officeDocument/2006/relationships/tags" Target="../tags/tag581.xml"/><Relationship Id="rId207" Type="http://schemas.openxmlformats.org/officeDocument/2006/relationships/tags" Target="../tags/tag595.xml"/><Relationship Id="rId228" Type="http://schemas.openxmlformats.org/officeDocument/2006/relationships/tags" Target="../tags/tag616.xml"/><Relationship Id="rId249" Type="http://schemas.openxmlformats.org/officeDocument/2006/relationships/tags" Target="../tags/tag637.xml"/><Relationship Id="rId13" Type="http://schemas.openxmlformats.org/officeDocument/2006/relationships/tags" Target="../tags/tag401.xml"/><Relationship Id="rId109" Type="http://schemas.openxmlformats.org/officeDocument/2006/relationships/tags" Target="../tags/tag497.xml"/><Relationship Id="rId260" Type="http://schemas.openxmlformats.org/officeDocument/2006/relationships/tags" Target="../tags/tag648.xml"/><Relationship Id="rId281" Type="http://schemas.openxmlformats.org/officeDocument/2006/relationships/tags" Target="../tags/tag669.xml"/><Relationship Id="rId316" Type="http://schemas.openxmlformats.org/officeDocument/2006/relationships/tags" Target="../tags/tag704.xml"/><Relationship Id="rId337" Type="http://schemas.openxmlformats.org/officeDocument/2006/relationships/tags" Target="../tags/tag725.xml"/><Relationship Id="rId34" Type="http://schemas.openxmlformats.org/officeDocument/2006/relationships/tags" Target="../tags/tag422.xml"/><Relationship Id="rId55" Type="http://schemas.openxmlformats.org/officeDocument/2006/relationships/tags" Target="../tags/tag443.xml"/><Relationship Id="rId76" Type="http://schemas.openxmlformats.org/officeDocument/2006/relationships/tags" Target="../tags/tag464.xml"/><Relationship Id="rId97" Type="http://schemas.openxmlformats.org/officeDocument/2006/relationships/tags" Target="../tags/tag485.xml"/><Relationship Id="rId120" Type="http://schemas.openxmlformats.org/officeDocument/2006/relationships/tags" Target="../tags/tag508.xml"/><Relationship Id="rId141" Type="http://schemas.openxmlformats.org/officeDocument/2006/relationships/tags" Target="../tags/tag529.xml"/><Relationship Id="rId358" Type="http://schemas.openxmlformats.org/officeDocument/2006/relationships/tags" Target="../tags/tag746.xml"/><Relationship Id="rId379" Type="http://schemas.openxmlformats.org/officeDocument/2006/relationships/tags" Target="../tags/tag767.xml"/><Relationship Id="rId7" Type="http://schemas.openxmlformats.org/officeDocument/2006/relationships/tags" Target="../tags/tag395.xml"/><Relationship Id="rId162" Type="http://schemas.openxmlformats.org/officeDocument/2006/relationships/tags" Target="../tags/tag550.xml"/><Relationship Id="rId183" Type="http://schemas.openxmlformats.org/officeDocument/2006/relationships/tags" Target="../tags/tag571.xml"/><Relationship Id="rId218" Type="http://schemas.openxmlformats.org/officeDocument/2006/relationships/tags" Target="../tags/tag606.xml"/><Relationship Id="rId239" Type="http://schemas.openxmlformats.org/officeDocument/2006/relationships/tags" Target="../tags/tag627.xml"/><Relationship Id="rId250" Type="http://schemas.openxmlformats.org/officeDocument/2006/relationships/tags" Target="../tags/tag638.xml"/><Relationship Id="rId271" Type="http://schemas.openxmlformats.org/officeDocument/2006/relationships/tags" Target="../tags/tag659.xml"/><Relationship Id="rId292" Type="http://schemas.openxmlformats.org/officeDocument/2006/relationships/tags" Target="../tags/tag680.xml"/><Relationship Id="rId306" Type="http://schemas.openxmlformats.org/officeDocument/2006/relationships/tags" Target="../tags/tag694.xml"/><Relationship Id="rId24" Type="http://schemas.openxmlformats.org/officeDocument/2006/relationships/tags" Target="../tags/tag412.xml"/><Relationship Id="rId45" Type="http://schemas.openxmlformats.org/officeDocument/2006/relationships/tags" Target="../tags/tag433.xml"/><Relationship Id="rId66" Type="http://schemas.openxmlformats.org/officeDocument/2006/relationships/tags" Target="../tags/tag454.xml"/><Relationship Id="rId87" Type="http://schemas.openxmlformats.org/officeDocument/2006/relationships/tags" Target="../tags/tag475.xml"/><Relationship Id="rId110" Type="http://schemas.openxmlformats.org/officeDocument/2006/relationships/tags" Target="../tags/tag498.xml"/><Relationship Id="rId131" Type="http://schemas.openxmlformats.org/officeDocument/2006/relationships/tags" Target="../tags/tag519.xml"/><Relationship Id="rId327" Type="http://schemas.openxmlformats.org/officeDocument/2006/relationships/tags" Target="../tags/tag715.xml"/><Relationship Id="rId348" Type="http://schemas.openxmlformats.org/officeDocument/2006/relationships/tags" Target="../tags/tag736.xml"/><Relationship Id="rId369" Type="http://schemas.openxmlformats.org/officeDocument/2006/relationships/tags" Target="../tags/tag757.xml"/><Relationship Id="rId152" Type="http://schemas.openxmlformats.org/officeDocument/2006/relationships/tags" Target="../tags/tag540.xml"/><Relationship Id="rId173" Type="http://schemas.openxmlformats.org/officeDocument/2006/relationships/tags" Target="../tags/tag561.xml"/><Relationship Id="rId194" Type="http://schemas.openxmlformats.org/officeDocument/2006/relationships/tags" Target="../tags/tag582.xml"/><Relationship Id="rId208" Type="http://schemas.openxmlformats.org/officeDocument/2006/relationships/tags" Target="../tags/tag596.xml"/><Relationship Id="rId229" Type="http://schemas.openxmlformats.org/officeDocument/2006/relationships/tags" Target="../tags/tag617.xml"/><Relationship Id="rId380" Type="http://schemas.openxmlformats.org/officeDocument/2006/relationships/tags" Target="../tags/tag768.xml"/><Relationship Id="rId240" Type="http://schemas.openxmlformats.org/officeDocument/2006/relationships/tags" Target="../tags/tag628.xml"/><Relationship Id="rId261" Type="http://schemas.openxmlformats.org/officeDocument/2006/relationships/tags" Target="../tags/tag649.xml"/><Relationship Id="rId14" Type="http://schemas.openxmlformats.org/officeDocument/2006/relationships/tags" Target="../tags/tag402.xml"/><Relationship Id="rId35" Type="http://schemas.openxmlformats.org/officeDocument/2006/relationships/tags" Target="../tags/tag423.xml"/><Relationship Id="rId56" Type="http://schemas.openxmlformats.org/officeDocument/2006/relationships/tags" Target="../tags/tag444.xml"/><Relationship Id="rId77" Type="http://schemas.openxmlformats.org/officeDocument/2006/relationships/tags" Target="../tags/tag465.xml"/><Relationship Id="rId100" Type="http://schemas.openxmlformats.org/officeDocument/2006/relationships/tags" Target="../tags/tag488.xml"/><Relationship Id="rId282" Type="http://schemas.openxmlformats.org/officeDocument/2006/relationships/tags" Target="../tags/tag670.xml"/><Relationship Id="rId317" Type="http://schemas.openxmlformats.org/officeDocument/2006/relationships/tags" Target="../tags/tag705.xml"/><Relationship Id="rId338" Type="http://schemas.openxmlformats.org/officeDocument/2006/relationships/tags" Target="../tags/tag726.xml"/><Relationship Id="rId359" Type="http://schemas.openxmlformats.org/officeDocument/2006/relationships/tags" Target="../tags/tag747.xml"/><Relationship Id="rId8" Type="http://schemas.openxmlformats.org/officeDocument/2006/relationships/tags" Target="../tags/tag396.xml"/><Relationship Id="rId98" Type="http://schemas.openxmlformats.org/officeDocument/2006/relationships/tags" Target="../tags/tag486.xml"/><Relationship Id="rId121" Type="http://schemas.openxmlformats.org/officeDocument/2006/relationships/tags" Target="../tags/tag509.xml"/><Relationship Id="rId142" Type="http://schemas.openxmlformats.org/officeDocument/2006/relationships/tags" Target="../tags/tag530.xml"/><Relationship Id="rId163" Type="http://schemas.openxmlformats.org/officeDocument/2006/relationships/tags" Target="../tags/tag551.xml"/><Relationship Id="rId184" Type="http://schemas.openxmlformats.org/officeDocument/2006/relationships/tags" Target="../tags/tag572.xml"/><Relationship Id="rId219" Type="http://schemas.openxmlformats.org/officeDocument/2006/relationships/tags" Target="../tags/tag607.xml"/><Relationship Id="rId370" Type="http://schemas.openxmlformats.org/officeDocument/2006/relationships/tags" Target="../tags/tag758.xml"/><Relationship Id="rId230" Type="http://schemas.openxmlformats.org/officeDocument/2006/relationships/tags" Target="../tags/tag618.xml"/><Relationship Id="rId251" Type="http://schemas.openxmlformats.org/officeDocument/2006/relationships/tags" Target="../tags/tag639.xml"/><Relationship Id="rId25" Type="http://schemas.openxmlformats.org/officeDocument/2006/relationships/tags" Target="../tags/tag413.xml"/><Relationship Id="rId46" Type="http://schemas.openxmlformats.org/officeDocument/2006/relationships/tags" Target="../tags/tag434.xml"/><Relationship Id="rId67" Type="http://schemas.openxmlformats.org/officeDocument/2006/relationships/tags" Target="../tags/tag455.xml"/><Relationship Id="rId272" Type="http://schemas.openxmlformats.org/officeDocument/2006/relationships/tags" Target="../tags/tag660.xml"/><Relationship Id="rId293" Type="http://schemas.openxmlformats.org/officeDocument/2006/relationships/tags" Target="../tags/tag681.xml"/><Relationship Id="rId307" Type="http://schemas.openxmlformats.org/officeDocument/2006/relationships/tags" Target="../tags/tag695.xml"/><Relationship Id="rId328" Type="http://schemas.openxmlformats.org/officeDocument/2006/relationships/tags" Target="../tags/tag716.xml"/><Relationship Id="rId349" Type="http://schemas.openxmlformats.org/officeDocument/2006/relationships/tags" Target="../tags/tag737.xml"/><Relationship Id="rId88" Type="http://schemas.openxmlformats.org/officeDocument/2006/relationships/tags" Target="../tags/tag476.xml"/><Relationship Id="rId111" Type="http://schemas.openxmlformats.org/officeDocument/2006/relationships/tags" Target="../tags/tag499.xml"/><Relationship Id="rId132" Type="http://schemas.openxmlformats.org/officeDocument/2006/relationships/tags" Target="../tags/tag520.xml"/><Relationship Id="rId153" Type="http://schemas.openxmlformats.org/officeDocument/2006/relationships/tags" Target="../tags/tag541.xml"/><Relationship Id="rId174" Type="http://schemas.openxmlformats.org/officeDocument/2006/relationships/tags" Target="../tags/tag562.xml"/><Relationship Id="rId195" Type="http://schemas.openxmlformats.org/officeDocument/2006/relationships/tags" Target="../tags/tag583.xml"/><Relationship Id="rId209" Type="http://schemas.openxmlformats.org/officeDocument/2006/relationships/tags" Target="../tags/tag597.xml"/><Relationship Id="rId360" Type="http://schemas.openxmlformats.org/officeDocument/2006/relationships/tags" Target="../tags/tag748.xml"/><Relationship Id="rId381" Type="http://schemas.openxmlformats.org/officeDocument/2006/relationships/tags" Target="../tags/tag769.xml"/><Relationship Id="rId220" Type="http://schemas.openxmlformats.org/officeDocument/2006/relationships/tags" Target="../tags/tag608.xml"/><Relationship Id="rId241" Type="http://schemas.openxmlformats.org/officeDocument/2006/relationships/tags" Target="../tags/tag629.xml"/><Relationship Id="rId15" Type="http://schemas.openxmlformats.org/officeDocument/2006/relationships/tags" Target="../tags/tag403.xml"/><Relationship Id="rId36" Type="http://schemas.openxmlformats.org/officeDocument/2006/relationships/tags" Target="../tags/tag424.xml"/><Relationship Id="rId57" Type="http://schemas.openxmlformats.org/officeDocument/2006/relationships/tags" Target="../tags/tag445.xml"/><Relationship Id="rId262" Type="http://schemas.openxmlformats.org/officeDocument/2006/relationships/tags" Target="../tags/tag650.xml"/><Relationship Id="rId283" Type="http://schemas.openxmlformats.org/officeDocument/2006/relationships/tags" Target="../tags/tag671.xml"/><Relationship Id="rId318" Type="http://schemas.openxmlformats.org/officeDocument/2006/relationships/tags" Target="../tags/tag706.xml"/><Relationship Id="rId339" Type="http://schemas.openxmlformats.org/officeDocument/2006/relationships/tags" Target="../tags/tag727.xml"/><Relationship Id="rId78" Type="http://schemas.openxmlformats.org/officeDocument/2006/relationships/tags" Target="../tags/tag466.xml"/><Relationship Id="rId99" Type="http://schemas.openxmlformats.org/officeDocument/2006/relationships/tags" Target="../tags/tag487.xml"/><Relationship Id="rId101" Type="http://schemas.openxmlformats.org/officeDocument/2006/relationships/tags" Target="../tags/tag489.xml"/><Relationship Id="rId122" Type="http://schemas.openxmlformats.org/officeDocument/2006/relationships/tags" Target="../tags/tag510.xml"/><Relationship Id="rId143" Type="http://schemas.openxmlformats.org/officeDocument/2006/relationships/tags" Target="../tags/tag531.xml"/><Relationship Id="rId164" Type="http://schemas.openxmlformats.org/officeDocument/2006/relationships/tags" Target="../tags/tag552.xml"/><Relationship Id="rId185" Type="http://schemas.openxmlformats.org/officeDocument/2006/relationships/tags" Target="../tags/tag573.xml"/><Relationship Id="rId350" Type="http://schemas.openxmlformats.org/officeDocument/2006/relationships/tags" Target="../tags/tag738.xml"/><Relationship Id="rId371" Type="http://schemas.openxmlformats.org/officeDocument/2006/relationships/tags" Target="../tags/tag759.xml"/><Relationship Id="rId9" Type="http://schemas.openxmlformats.org/officeDocument/2006/relationships/tags" Target="../tags/tag397.xml"/><Relationship Id="rId210" Type="http://schemas.openxmlformats.org/officeDocument/2006/relationships/tags" Target="../tags/tag598.xml"/><Relationship Id="rId26" Type="http://schemas.openxmlformats.org/officeDocument/2006/relationships/tags" Target="../tags/tag414.xml"/><Relationship Id="rId231" Type="http://schemas.openxmlformats.org/officeDocument/2006/relationships/tags" Target="../tags/tag619.xml"/><Relationship Id="rId252" Type="http://schemas.openxmlformats.org/officeDocument/2006/relationships/tags" Target="../tags/tag640.xml"/><Relationship Id="rId273" Type="http://schemas.openxmlformats.org/officeDocument/2006/relationships/tags" Target="../tags/tag661.xml"/><Relationship Id="rId294" Type="http://schemas.openxmlformats.org/officeDocument/2006/relationships/tags" Target="../tags/tag682.xml"/><Relationship Id="rId308" Type="http://schemas.openxmlformats.org/officeDocument/2006/relationships/tags" Target="../tags/tag696.xml"/><Relationship Id="rId329" Type="http://schemas.openxmlformats.org/officeDocument/2006/relationships/tags" Target="../tags/tag717.xml"/><Relationship Id="rId47" Type="http://schemas.openxmlformats.org/officeDocument/2006/relationships/tags" Target="../tags/tag435.xml"/><Relationship Id="rId68" Type="http://schemas.openxmlformats.org/officeDocument/2006/relationships/tags" Target="../tags/tag456.xml"/><Relationship Id="rId89" Type="http://schemas.openxmlformats.org/officeDocument/2006/relationships/tags" Target="../tags/tag477.xml"/><Relationship Id="rId112" Type="http://schemas.openxmlformats.org/officeDocument/2006/relationships/tags" Target="../tags/tag500.xml"/><Relationship Id="rId133" Type="http://schemas.openxmlformats.org/officeDocument/2006/relationships/tags" Target="../tags/tag521.xml"/><Relationship Id="rId154" Type="http://schemas.openxmlformats.org/officeDocument/2006/relationships/tags" Target="../tags/tag542.xml"/><Relationship Id="rId175" Type="http://schemas.openxmlformats.org/officeDocument/2006/relationships/tags" Target="../tags/tag563.xml"/><Relationship Id="rId340" Type="http://schemas.openxmlformats.org/officeDocument/2006/relationships/tags" Target="../tags/tag728.xml"/><Relationship Id="rId361" Type="http://schemas.openxmlformats.org/officeDocument/2006/relationships/tags" Target="../tags/tag749.xml"/><Relationship Id="rId196" Type="http://schemas.openxmlformats.org/officeDocument/2006/relationships/tags" Target="../tags/tag584.xml"/><Relationship Id="rId200" Type="http://schemas.openxmlformats.org/officeDocument/2006/relationships/tags" Target="../tags/tag588.xml"/><Relationship Id="rId382" Type="http://schemas.openxmlformats.org/officeDocument/2006/relationships/tags" Target="../tags/tag770.xml"/><Relationship Id="rId16" Type="http://schemas.openxmlformats.org/officeDocument/2006/relationships/tags" Target="../tags/tag404.xml"/><Relationship Id="rId221" Type="http://schemas.openxmlformats.org/officeDocument/2006/relationships/tags" Target="../tags/tag609.xml"/><Relationship Id="rId242" Type="http://schemas.openxmlformats.org/officeDocument/2006/relationships/tags" Target="../tags/tag630.xml"/><Relationship Id="rId263" Type="http://schemas.openxmlformats.org/officeDocument/2006/relationships/tags" Target="../tags/tag651.xml"/><Relationship Id="rId284" Type="http://schemas.openxmlformats.org/officeDocument/2006/relationships/tags" Target="../tags/tag672.xml"/><Relationship Id="rId319" Type="http://schemas.openxmlformats.org/officeDocument/2006/relationships/tags" Target="../tags/tag707.xml"/><Relationship Id="rId37" Type="http://schemas.openxmlformats.org/officeDocument/2006/relationships/tags" Target="../tags/tag425.xml"/><Relationship Id="rId58" Type="http://schemas.openxmlformats.org/officeDocument/2006/relationships/tags" Target="../tags/tag446.xml"/><Relationship Id="rId79" Type="http://schemas.openxmlformats.org/officeDocument/2006/relationships/tags" Target="../tags/tag467.xml"/><Relationship Id="rId102" Type="http://schemas.openxmlformats.org/officeDocument/2006/relationships/tags" Target="../tags/tag490.xml"/><Relationship Id="rId123" Type="http://schemas.openxmlformats.org/officeDocument/2006/relationships/tags" Target="../tags/tag511.xml"/><Relationship Id="rId144" Type="http://schemas.openxmlformats.org/officeDocument/2006/relationships/tags" Target="../tags/tag532.xml"/><Relationship Id="rId330" Type="http://schemas.openxmlformats.org/officeDocument/2006/relationships/tags" Target="../tags/tag718.xml"/><Relationship Id="rId90" Type="http://schemas.openxmlformats.org/officeDocument/2006/relationships/tags" Target="../tags/tag478.xml"/><Relationship Id="rId165" Type="http://schemas.openxmlformats.org/officeDocument/2006/relationships/tags" Target="../tags/tag553.xml"/><Relationship Id="rId186" Type="http://schemas.openxmlformats.org/officeDocument/2006/relationships/tags" Target="../tags/tag574.xml"/><Relationship Id="rId351" Type="http://schemas.openxmlformats.org/officeDocument/2006/relationships/tags" Target="../tags/tag739.xml"/><Relationship Id="rId372" Type="http://schemas.openxmlformats.org/officeDocument/2006/relationships/tags" Target="../tags/tag760.xml"/><Relationship Id="rId211" Type="http://schemas.openxmlformats.org/officeDocument/2006/relationships/tags" Target="../tags/tag599.xml"/><Relationship Id="rId232" Type="http://schemas.openxmlformats.org/officeDocument/2006/relationships/tags" Target="../tags/tag620.xml"/><Relationship Id="rId253" Type="http://schemas.openxmlformats.org/officeDocument/2006/relationships/tags" Target="../tags/tag641.xml"/><Relationship Id="rId274" Type="http://schemas.openxmlformats.org/officeDocument/2006/relationships/tags" Target="../tags/tag662.xml"/><Relationship Id="rId295" Type="http://schemas.openxmlformats.org/officeDocument/2006/relationships/tags" Target="../tags/tag683.xml"/><Relationship Id="rId309" Type="http://schemas.openxmlformats.org/officeDocument/2006/relationships/tags" Target="../tags/tag697.xml"/><Relationship Id="rId27" Type="http://schemas.openxmlformats.org/officeDocument/2006/relationships/tags" Target="../tags/tag415.xml"/><Relationship Id="rId48" Type="http://schemas.openxmlformats.org/officeDocument/2006/relationships/tags" Target="../tags/tag436.xml"/><Relationship Id="rId69" Type="http://schemas.openxmlformats.org/officeDocument/2006/relationships/tags" Target="../tags/tag457.xml"/><Relationship Id="rId113" Type="http://schemas.openxmlformats.org/officeDocument/2006/relationships/tags" Target="../tags/tag501.xml"/><Relationship Id="rId134" Type="http://schemas.openxmlformats.org/officeDocument/2006/relationships/tags" Target="../tags/tag522.xml"/><Relationship Id="rId320" Type="http://schemas.openxmlformats.org/officeDocument/2006/relationships/tags" Target="../tags/tag708.xml"/><Relationship Id="rId80" Type="http://schemas.openxmlformats.org/officeDocument/2006/relationships/tags" Target="../tags/tag468.xml"/><Relationship Id="rId155" Type="http://schemas.openxmlformats.org/officeDocument/2006/relationships/tags" Target="../tags/tag543.xml"/><Relationship Id="rId176" Type="http://schemas.openxmlformats.org/officeDocument/2006/relationships/tags" Target="../tags/tag564.xml"/><Relationship Id="rId197" Type="http://schemas.openxmlformats.org/officeDocument/2006/relationships/tags" Target="../tags/tag585.xml"/><Relationship Id="rId341" Type="http://schemas.openxmlformats.org/officeDocument/2006/relationships/tags" Target="../tags/tag729.xml"/><Relationship Id="rId362" Type="http://schemas.openxmlformats.org/officeDocument/2006/relationships/tags" Target="../tags/tag750.xml"/><Relationship Id="rId383" Type="http://schemas.openxmlformats.org/officeDocument/2006/relationships/slideLayout" Target="../slideLayouts/slideLayout10.xml"/><Relationship Id="rId201" Type="http://schemas.openxmlformats.org/officeDocument/2006/relationships/tags" Target="../tags/tag589.xml"/><Relationship Id="rId222" Type="http://schemas.openxmlformats.org/officeDocument/2006/relationships/tags" Target="../tags/tag610.xml"/><Relationship Id="rId243" Type="http://schemas.openxmlformats.org/officeDocument/2006/relationships/tags" Target="../tags/tag631.xml"/><Relationship Id="rId264" Type="http://schemas.openxmlformats.org/officeDocument/2006/relationships/tags" Target="../tags/tag652.xml"/><Relationship Id="rId285" Type="http://schemas.openxmlformats.org/officeDocument/2006/relationships/tags" Target="../tags/tag673.xml"/><Relationship Id="rId17" Type="http://schemas.openxmlformats.org/officeDocument/2006/relationships/tags" Target="../tags/tag405.xml"/><Relationship Id="rId38" Type="http://schemas.openxmlformats.org/officeDocument/2006/relationships/tags" Target="../tags/tag426.xml"/><Relationship Id="rId59" Type="http://schemas.openxmlformats.org/officeDocument/2006/relationships/tags" Target="../tags/tag447.xml"/><Relationship Id="rId103" Type="http://schemas.openxmlformats.org/officeDocument/2006/relationships/tags" Target="../tags/tag491.xml"/><Relationship Id="rId124" Type="http://schemas.openxmlformats.org/officeDocument/2006/relationships/tags" Target="../tags/tag512.xml"/><Relationship Id="rId310" Type="http://schemas.openxmlformats.org/officeDocument/2006/relationships/tags" Target="../tags/tag698.xml"/><Relationship Id="rId70" Type="http://schemas.openxmlformats.org/officeDocument/2006/relationships/tags" Target="../tags/tag458.xml"/><Relationship Id="rId91" Type="http://schemas.openxmlformats.org/officeDocument/2006/relationships/tags" Target="../tags/tag479.xml"/><Relationship Id="rId145" Type="http://schemas.openxmlformats.org/officeDocument/2006/relationships/tags" Target="../tags/tag533.xml"/><Relationship Id="rId166" Type="http://schemas.openxmlformats.org/officeDocument/2006/relationships/tags" Target="../tags/tag554.xml"/><Relationship Id="rId187" Type="http://schemas.openxmlformats.org/officeDocument/2006/relationships/tags" Target="../tags/tag575.xml"/><Relationship Id="rId331" Type="http://schemas.openxmlformats.org/officeDocument/2006/relationships/tags" Target="../tags/tag719.xml"/><Relationship Id="rId352" Type="http://schemas.openxmlformats.org/officeDocument/2006/relationships/tags" Target="../tags/tag740.xml"/><Relationship Id="rId373" Type="http://schemas.openxmlformats.org/officeDocument/2006/relationships/tags" Target="../tags/tag761.xml"/><Relationship Id="rId1" Type="http://schemas.openxmlformats.org/officeDocument/2006/relationships/tags" Target="../tags/tag389.xml"/><Relationship Id="rId212" Type="http://schemas.openxmlformats.org/officeDocument/2006/relationships/tags" Target="../tags/tag600.xml"/><Relationship Id="rId233" Type="http://schemas.openxmlformats.org/officeDocument/2006/relationships/tags" Target="../tags/tag621.xml"/><Relationship Id="rId254" Type="http://schemas.openxmlformats.org/officeDocument/2006/relationships/tags" Target="../tags/tag642.xml"/><Relationship Id="rId28" Type="http://schemas.openxmlformats.org/officeDocument/2006/relationships/tags" Target="../tags/tag416.xml"/><Relationship Id="rId49" Type="http://schemas.openxmlformats.org/officeDocument/2006/relationships/tags" Target="../tags/tag437.xml"/><Relationship Id="rId114" Type="http://schemas.openxmlformats.org/officeDocument/2006/relationships/tags" Target="../tags/tag502.xml"/><Relationship Id="rId275" Type="http://schemas.openxmlformats.org/officeDocument/2006/relationships/tags" Target="../tags/tag663.xml"/><Relationship Id="rId296" Type="http://schemas.openxmlformats.org/officeDocument/2006/relationships/tags" Target="../tags/tag684.xml"/><Relationship Id="rId300" Type="http://schemas.openxmlformats.org/officeDocument/2006/relationships/tags" Target="../tags/tag688.xml"/><Relationship Id="rId60" Type="http://schemas.openxmlformats.org/officeDocument/2006/relationships/tags" Target="../tags/tag448.xml"/><Relationship Id="rId81" Type="http://schemas.openxmlformats.org/officeDocument/2006/relationships/tags" Target="../tags/tag469.xml"/><Relationship Id="rId135" Type="http://schemas.openxmlformats.org/officeDocument/2006/relationships/tags" Target="../tags/tag523.xml"/><Relationship Id="rId156" Type="http://schemas.openxmlformats.org/officeDocument/2006/relationships/tags" Target="../tags/tag544.xml"/><Relationship Id="rId177" Type="http://schemas.openxmlformats.org/officeDocument/2006/relationships/tags" Target="../tags/tag565.xml"/><Relationship Id="rId198" Type="http://schemas.openxmlformats.org/officeDocument/2006/relationships/tags" Target="../tags/tag586.xml"/><Relationship Id="rId321" Type="http://schemas.openxmlformats.org/officeDocument/2006/relationships/tags" Target="../tags/tag709.xml"/><Relationship Id="rId342" Type="http://schemas.openxmlformats.org/officeDocument/2006/relationships/tags" Target="../tags/tag730.xml"/><Relationship Id="rId363" Type="http://schemas.openxmlformats.org/officeDocument/2006/relationships/tags" Target="../tags/tag751.xml"/><Relationship Id="rId384" Type="http://schemas.openxmlformats.org/officeDocument/2006/relationships/notesSlide" Target="../notesSlides/notesSlide2.xml"/><Relationship Id="rId202" Type="http://schemas.openxmlformats.org/officeDocument/2006/relationships/tags" Target="../tags/tag590.xml"/><Relationship Id="rId223" Type="http://schemas.openxmlformats.org/officeDocument/2006/relationships/tags" Target="../tags/tag611.xml"/><Relationship Id="rId244" Type="http://schemas.openxmlformats.org/officeDocument/2006/relationships/tags" Target="../tags/tag632.xml"/><Relationship Id="rId18" Type="http://schemas.openxmlformats.org/officeDocument/2006/relationships/tags" Target="../tags/tag406.xml"/><Relationship Id="rId39" Type="http://schemas.openxmlformats.org/officeDocument/2006/relationships/tags" Target="../tags/tag427.xml"/><Relationship Id="rId265" Type="http://schemas.openxmlformats.org/officeDocument/2006/relationships/tags" Target="../tags/tag653.xml"/><Relationship Id="rId286" Type="http://schemas.openxmlformats.org/officeDocument/2006/relationships/tags" Target="../tags/tag674.xml"/><Relationship Id="rId50" Type="http://schemas.openxmlformats.org/officeDocument/2006/relationships/tags" Target="../tags/tag438.xml"/><Relationship Id="rId104" Type="http://schemas.openxmlformats.org/officeDocument/2006/relationships/tags" Target="../tags/tag492.xml"/><Relationship Id="rId125" Type="http://schemas.openxmlformats.org/officeDocument/2006/relationships/tags" Target="../tags/tag513.xml"/><Relationship Id="rId146" Type="http://schemas.openxmlformats.org/officeDocument/2006/relationships/tags" Target="../tags/tag534.xml"/><Relationship Id="rId167" Type="http://schemas.openxmlformats.org/officeDocument/2006/relationships/tags" Target="../tags/tag555.xml"/><Relationship Id="rId188" Type="http://schemas.openxmlformats.org/officeDocument/2006/relationships/tags" Target="../tags/tag576.xml"/><Relationship Id="rId311" Type="http://schemas.openxmlformats.org/officeDocument/2006/relationships/tags" Target="../tags/tag699.xml"/><Relationship Id="rId332" Type="http://schemas.openxmlformats.org/officeDocument/2006/relationships/tags" Target="../tags/tag720.xml"/><Relationship Id="rId353" Type="http://schemas.openxmlformats.org/officeDocument/2006/relationships/tags" Target="../tags/tag741.xml"/><Relationship Id="rId374" Type="http://schemas.openxmlformats.org/officeDocument/2006/relationships/tags" Target="../tags/tag762.xml"/><Relationship Id="rId71" Type="http://schemas.openxmlformats.org/officeDocument/2006/relationships/tags" Target="../tags/tag459.xml"/><Relationship Id="rId92" Type="http://schemas.openxmlformats.org/officeDocument/2006/relationships/tags" Target="../tags/tag480.xml"/><Relationship Id="rId213" Type="http://schemas.openxmlformats.org/officeDocument/2006/relationships/tags" Target="../tags/tag601.xml"/><Relationship Id="rId234" Type="http://schemas.openxmlformats.org/officeDocument/2006/relationships/tags" Target="../tags/tag622.xml"/><Relationship Id="rId2" Type="http://schemas.openxmlformats.org/officeDocument/2006/relationships/tags" Target="../tags/tag390.xml"/><Relationship Id="rId29" Type="http://schemas.openxmlformats.org/officeDocument/2006/relationships/tags" Target="../tags/tag417.xml"/><Relationship Id="rId255" Type="http://schemas.openxmlformats.org/officeDocument/2006/relationships/tags" Target="../tags/tag643.xml"/><Relationship Id="rId276" Type="http://schemas.openxmlformats.org/officeDocument/2006/relationships/tags" Target="../tags/tag664.xml"/><Relationship Id="rId297" Type="http://schemas.openxmlformats.org/officeDocument/2006/relationships/tags" Target="../tags/tag685.xml"/><Relationship Id="rId40" Type="http://schemas.openxmlformats.org/officeDocument/2006/relationships/tags" Target="../tags/tag428.xml"/><Relationship Id="rId115" Type="http://schemas.openxmlformats.org/officeDocument/2006/relationships/tags" Target="../tags/tag503.xml"/><Relationship Id="rId136" Type="http://schemas.openxmlformats.org/officeDocument/2006/relationships/tags" Target="../tags/tag524.xml"/><Relationship Id="rId157" Type="http://schemas.openxmlformats.org/officeDocument/2006/relationships/tags" Target="../tags/tag545.xml"/><Relationship Id="rId178" Type="http://schemas.openxmlformats.org/officeDocument/2006/relationships/tags" Target="../tags/tag566.xml"/><Relationship Id="rId301" Type="http://schemas.openxmlformats.org/officeDocument/2006/relationships/tags" Target="../tags/tag689.xml"/><Relationship Id="rId322" Type="http://schemas.openxmlformats.org/officeDocument/2006/relationships/tags" Target="../tags/tag710.xml"/><Relationship Id="rId343" Type="http://schemas.openxmlformats.org/officeDocument/2006/relationships/tags" Target="../tags/tag731.xml"/><Relationship Id="rId364" Type="http://schemas.openxmlformats.org/officeDocument/2006/relationships/tags" Target="../tags/tag752.xml"/><Relationship Id="rId61" Type="http://schemas.openxmlformats.org/officeDocument/2006/relationships/tags" Target="../tags/tag449.xml"/><Relationship Id="rId82" Type="http://schemas.openxmlformats.org/officeDocument/2006/relationships/tags" Target="../tags/tag470.xml"/><Relationship Id="rId199" Type="http://schemas.openxmlformats.org/officeDocument/2006/relationships/tags" Target="../tags/tag587.xml"/><Relationship Id="rId203" Type="http://schemas.openxmlformats.org/officeDocument/2006/relationships/tags" Target="../tags/tag591.xml"/><Relationship Id="rId385" Type="http://schemas.openxmlformats.org/officeDocument/2006/relationships/image" Target="../media/image8.png"/><Relationship Id="rId19" Type="http://schemas.openxmlformats.org/officeDocument/2006/relationships/tags" Target="../tags/tag407.xml"/><Relationship Id="rId224" Type="http://schemas.openxmlformats.org/officeDocument/2006/relationships/tags" Target="../tags/tag612.xml"/><Relationship Id="rId245" Type="http://schemas.openxmlformats.org/officeDocument/2006/relationships/tags" Target="../tags/tag633.xml"/><Relationship Id="rId266" Type="http://schemas.openxmlformats.org/officeDocument/2006/relationships/tags" Target="../tags/tag654.xml"/><Relationship Id="rId287" Type="http://schemas.openxmlformats.org/officeDocument/2006/relationships/tags" Target="../tags/tag675.xml"/><Relationship Id="rId30" Type="http://schemas.openxmlformats.org/officeDocument/2006/relationships/tags" Target="../tags/tag418.xml"/><Relationship Id="rId105" Type="http://schemas.openxmlformats.org/officeDocument/2006/relationships/tags" Target="../tags/tag493.xml"/><Relationship Id="rId126" Type="http://schemas.openxmlformats.org/officeDocument/2006/relationships/tags" Target="../tags/tag514.xml"/><Relationship Id="rId147" Type="http://schemas.openxmlformats.org/officeDocument/2006/relationships/tags" Target="../tags/tag535.xml"/><Relationship Id="rId168" Type="http://schemas.openxmlformats.org/officeDocument/2006/relationships/tags" Target="../tags/tag556.xml"/><Relationship Id="rId312" Type="http://schemas.openxmlformats.org/officeDocument/2006/relationships/tags" Target="../tags/tag700.xml"/><Relationship Id="rId333" Type="http://schemas.openxmlformats.org/officeDocument/2006/relationships/tags" Target="../tags/tag721.xml"/><Relationship Id="rId354" Type="http://schemas.openxmlformats.org/officeDocument/2006/relationships/tags" Target="../tags/tag742.xml"/><Relationship Id="rId51" Type="http://schemas.openxmlformats.org/officeDocument/2006/relationships/tags" Target="../tags/tag439.xml"/><Relationship Id="rId72" Type="http://schemas.openxmlformats.org/officeDocument/2006/relationships/tags" Target="../tags/tag460.xml"/><Relationship Id="rId93" Type="http://schemas.openxmlformats.org/officeDocument/2006/relationships/tags" Target="../tags/tag481.xml"/><Relationship Id="rId189" Type="http://schemas.openxmlformats.org/officeDocument/2006/relationships/tags" Target="../tags/tag577.xml"/><Relationship Id="rId375" Type="http://schemas.openxmlformats.org/officeDocument/2006/relationships/tags" Target="../tags/tag763.xml"/><Relationship Id="rId3" Type="http://schemas.openxmlformats.org/officeDocument/2006/relationships/tags" Target="../tags/tag391.xml"/><Relationship Id="rId214" Type="http://schemas.openxmlformats.org/officeDocument/2006/relationships/tags" Target="../tags/tag602.xml"/><Relationship Id="rId235" Type="http://schemas.openxmlformats.org/officeDocument/2006/relationships/tags" Target="../tags/tag623.xml"/><Relationship Id="rId256" Type="http://schemas.openxmlformats.org/officeDocument/2006/relationships/tags" Target="../tags/tag644.xml"/><Relationship Id="rId277" Type="http://schemas.openxmlformats.org/officeDocument/2006/relationships/tags" Target="../tags/tag665.xml"/><Relationship Id="rId298" Type="http://schemas.openxmlformats.org/officeDocument/2006/relationships/tags" Target="../tags/tag686.xml"/><Relationship Id="rId116" Type="http://schemas.openxmlformats.org/officeDocument/2006/relationships/tags" Target="../tags/tag504.xml"/><Relationship Id="rId137" Type="http://schemas.openxmlformats.org/officeDocument/2006/relationships/tags" Target="../tags/tag525.xml"/><Relationship Id="rId158" Type="http://schemas.openxmlformats.org/officeDocument/2006/relationships/tags" Target="../tags/tag546.xml"/><Relationship Id="rId302" Type="http://schemas.openxmlformats.org/officeDocument/2006/relationships/tags" Target="../tags/tag690.xml"/><Relationship Id="rId323" Type="http://schemas.openxmlformats.org/officeDocument/2006/relationships/tags" Target="../tags/tag711.xml"/><Relationship Id="rId344" Type="http://schemas.openxmlformats.org/officeDocument/2006/relationships/tags" Target="../tags/tag732.xml"/><Relationship Id="rId20" Type="http://schemas.openxmlformats.org/officeDocument/2006/relationships/tags" Target="../tags/tag408.xml"/><Relationship Id="rId41" Type="http://schemas.openxmlformats.org/officeDocument/2006/relationships/tags" Target="../tags/tag429.xml"/><Relationship Id="rId62" Type="http://schemas.openxmlformats.org/officeDocument/2006/relationships/tags" Target="../tags/tag450.xml"/><Relationship Id="rId83" Type="http://schemas.openxmlformats.org/officeDocument/2006/relationships/tags" Target="../tags/tag471.xml"/><Relationship Id="rId179" Type="http://schemas.openxmlformats.org/officeDocument/2006/relationships/tags" Target="../tags/tag567.xml"/><Relationship Id="rId365" Type="http://schemas.openxmlformats.org/officeDocument/2006/relationships/tags" Target="../tags/tag753.xml"/><Relationship Id="rId386" Type="http://schemas.openxmlformats.org/officeDocument/2006/relationships/image" Target="../media/image9.png"/><Relationship Id="rId190" Type="http://schemas.openxmlformats.org/officeDocument/2006/relationships/tags" Target="../tags/tag578.xml"/><Relationship Id="rId204" Type="http://schemas.openxmlformats.org/officeDocument/2006/relationships/tags" Target="../tags/tag592.xml"/><Relationship Id="rId225" Type="http://schemas.openxmlformats.org/officeDocument/2006/relationships/tags" Target="../tags/tag613.xml"/><Relationship Id="rId246" Type="http://schemas.openxmlformats.org/officeDocument/2006/relationships/tags" Target="../tags/tag634.xml"/><Relationship Id="rId267" Type="http://schemas.openxmlformats.org/officeDocument/2006/relationships/tags" Target="../tags/tag655.xml"/><Relationship Id="rId288" Type="http://schemas.openxmlformats.org/officeDocument/2006/relationships/tags" Target="../tags/tag676.xml"/><Relationship Id="rId106" Type="http://schemas.openxmlformats.org/officeDocument/2006/relationships/tags" Target="../tags/tag494.xml"/><Relationship Id="rId127" Type="http://schemas.openxmlformats.org/officeDocument/2006/relationships/tags" Target="../tags/tag515.xml"/><Relationship Id="rId313" Type="http://schemas.openxmlformats.org/officeDocument/2006/relationships/tags" Target="../tags/tag701.xml"/><Relationship Id="rId10" Type="http://schemas.openxmlformats.org/officeDocument/2006/relationships/tags" Target="../tags/tag398.xml"/><Relationship Id="rId31" Type="http://schemas.openxmlformats.org/officeDocument/2006/relationships/tags" Target="../tags/tag419.xml"/><Relationship Id="rId52" Type="http://schemas.openxmlformats.org/officeDocument/2006/relationships/tags" Target="../tags/tag440.xml"/><Relationship Id="rId73" Type="http://schemas.openxmlformats.org/officeDocument/2006/relationships/tags" Target="../tags/tag461.xml"/><Relationship Id="rId94" Type="http://schemas.openxmlformats.org/officeDocument/2006/relationships/tags" Target="../tags/tag482.xml"/><Relationship Id="rId148" Type="http://schemas.openxmlformats.org/officeDocument/2006/relationships/tags" Target="../tags/tag536.xml"/><Relationship Id="rId169" Type="http://schemas.openxmlformats.org/officeDocument/2006/relationships/tags" Target="../tags/tag557.xml"/><Relationship Id="rId334" Type="http://schemas.openxmlformats.org/officeDocument/2006/relationships/tags" Target="../tags/tag722.xml"/><Relationship Id="rId355" Type="http://schemas.openxmlformats.org/officeDocument/2006/relationships/tags" Target="../tags/tag743.xml"/><Relationship Id="rId376" Type="http://schemas.openxmlformats.org/officeDocument/2006/relationships/tags" Target="../tags/tag764.xml"/><Relationship Id="rId4" Type="http://schemas.openxmlformats.org/officeDocument/2006/relationships/tags" Target="../tags/tag392.xml"/><Relationship Id="rId180" Type="http://schemas.openxmlformats.org/officeDocument/2006/relationships/tags" Target="../tags/tag568.xml"/><Relationship Id="rId215" Type="http://schemas.openxmlformats.org/officeDocument/2006/relationships/tags" Target="../tags/tag603.xml"/><Relationship Id="rId236" Type="http://schemas.openxmlformats.org/officeDocument/2006/relationships/tags" Target="../tags/tag624.xml"/><Relationship Id="rId257" Type="http://schemas.openxmlformats.org/officeDocument/2006/relationships/tags" Target="../tags/tag645.xml"/><Relationship Id="rId278" Type="http://schemas.openxmlformats.org/officeDocument/2006/relationships/tags" Target="../tags/tag666.xml"/><Relationship Id="rId303" Type="http://schemas.openxmlformats.org/officeDocument/2006/relationships/tags" Target="../tags/tag69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1.emf"/><Relationship Id="rId4" Type="http://schemas.openxmlformats.org/officeDocument/2006/relationships/image" Target="../media/image4.png"/><Relationship Id="rId9"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www.business-benefits.org/" TargetMode="External"/><Relationship Id="rId2" Type="http://schemas.openxmlformats.org/officeDocument/2006/relationships/hyperlink" Target="http://www.publicsectorassurance.org/" TargetMode="Externa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5.tif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4.png"/><Relationship Id="rId3" Type="http://schemas.openxmlformats.org/officeDocument/2006/relationships/image" Target="../media/image27.gif"/><Relationship Id="rId7" Type="http://schemas.openxmlformats.org/officeDocument/2006/relationships/image" Target="../media/image31.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6.png"/><Relationship Id="rId16" Type="http://schemas.openxmlformats.org/officeDocument/2006/relationships/image" Target="../media/image37.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4.png"/><Relationship Id="rId5" Type="http://schemas.openxmlformats.org/officeDocument/2006/relationships/image" Target="../media/image29.png"/><Relationship Id="rId15" Type="http://schemas.openxmlformats.org/officeDocument/2006/relationships/image" Target="../media/image36.jpeg"/><Relationship Id="rId10" Type="http://schemas.openxmlformats.org/officeDocument/2006/relationships/image" Target="../media/image9.png"/><Relationship Id="rId4" Type="http://schemas.openxmlformats.org/officeDocument/2006/relationships/image" Target="../media/image28.png"/><Relationship Id="rId9" Type="http://schemas.openxmlformats.org/officeDocument/2006/relationships/image" Target="../media/image8.png"/><Relationship Id="rId14" Type="http://schemas.openxmlformats.org/officeDocument/2006/relationships/image" Target="../media/image35.jpe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44.png"/><Relationship Id="rId1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40.png"/><Relationship Id="rId12" Type="http://schemas.openxmlformats.org/officeDocument/2006/relationships/image" Target="../media/image43.jpeg"/><Relationship Id="rId17" Type="http://schemas.openxmlformats.org/officeDocument/2006/relationships/image" Target="../media/image48.emf"/><Relationship Id="rId2" Type="http://schemas.openxmlformats.org/officeDocument/2006/relationships/image" Target="../media/image9.png"/><Relationship Id="rId16" Type="http://schemas.openxmlformats.org/officeDocument/2006/relationships/image" Target="../media/image47.emf"/><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2.jpeg"/><Relationship Id="rId5" Type="http://schemas.openxmlformats.org/officeDocument/2006/relationships/image" Target="../media/image32.png"/><Relationship Id="rId15" Type="http://schemas.openxmlformats.org/officeDocument/2006/relationships/image" Target="../media/image46.jpeg"/><Relationship Id="rId10" Type="http://schemas.openxmlformats.org/officeDocument/2006/relationships/image" Target="../media/image41.emf"/><Relationship Id="rId19" Type="http://schemas.openxmlformats.org/officeDocument/2006/relationships/image" Target="../media/image49.jpeg"/><Relationship Id="rId4" Type="http://schemas.openxmlformats.org/officeDocument/2006/relationships/image" Target="../media/image24.tiff"/><Relationship Id="rId9" Type="http://schemas.openxmlformats.org/officeDocument/2006/relationships/image" Target="../media/image29.png"/><Relationship Id="rId1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4.tif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4.png"/><Relationship Id="rId3" Type="http://schemas.openxmlformats.org/officeDocument/2006/relationships/image" Target="../media/image53.jpeg"/><Relationship Id="rId7" Type="http://schemas.openxmlformats.org/officeDocument/2006/relationships/image" Target="../media/image50.emf"/><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52.emf"/><Relationship Id="rId5" Type="http://schemas.openxmlformats.org/officeDocument/2006/relationships/image" Target="../media/image24.tiff"/><Relationship Id="rId15" Type="http://schemas.openxmlformats.org/officeDocument/2006/relationships/image" Target="../media/image56.png"/><Relationship Id="rId10" Type="http://schemas.openxmlformats.org/officeDocument/2006/relationships/oleObject" Target="../embeddings/oleObject3.bin"/><Relationship Id="rId4" Type="http://schemas.openxmlformats.org/officeDocument/2006/relationships/image" Target="../media/image9.png"/><Relationship Id="rId9" Type="http://schemas.openxmlformats.org/officeDocument/2006/relationships/image" Target="../media/image51.emf"/><Relationship Id="rId1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iaf.nu/articles/IAF_Newsletter/164" TargetMode="External"/><Relationship Id="rId7" Type="http://schemas.openxmlformats.org/officeDocument/2006/relationships/hyperlink" Target="http://iaf.nu/articles/Publications/6/" TargetMode="External"/><Relationship Id="rId2" Type="http://schemas.openxmlformats.org/officeDocument/2006/relationships/hyperlink" Target="http://ilac.org/news-and-events/ilac-newsletter/" TargetMode="External"/><Relationship Id="rId1" Type="http://schemas.openxmlformats.org/officeDocument/2006/relationships/slideLayout" Target="../slideLayouts/slideLayout5.xml"/><Relationship Id="rId6" Type="http://schemas.openxmlformats.org/officeDocument/2006/relationships/hyperlink" Target="http://ilac.org/publications-and-resources/" TargetMode="External"/><Relationship Id="rId5" Type="http://schemas.openxmlformats.org/officeDocument/2006/relationships/hyperlink" Target="http://ilac.org/latest_ilac_news/" TargetMode="External"/><Relationship Id="rId10" Type="http://schemas.openxmlformats.org/officeDocument/2006/relationships/image" Target="../media/image4.png"/><Relationship Id="rId4" Type="http://schemas.openxmlformats.org/officeDocument/2006/relationships/hyperlink" Target="https://bit.ly/2SdgR4x" TargetMode="External"/><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9.png"/><Relationship Id="rId7" Type="http://schemas.openxmlformats.org/officeDocument/2006/relationships/image" Target="../media/image57.emf"/><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mailto:ilac@nata.com.au" TargetMode="External"/><Relationship Id="rId5" Type="http://schemas.openxmlformats.org/officeDocument/2006/relationships/hyperlink" Target="mailto:Secretary@iaf.nu" TargetMode="External"/><Relationship Id="rId10" Type="http://schemas.openxmlformats.org/officeDocument/2006/relationships/image" Target="../media/image60.emf"/><Relationship Id="rId4" Type="http://schemas.openxmlformats.org/officeDocument/2006/relationships/image" Target="../media/image4.pn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p:cNvPicPr>
            <a:picLocks noChangeAspect="1" noChangeArrowheads="1"/>
          </p:cNvPicPr>
          <p:nvPr/>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1599510" y="78603"/>
            <a:ext cx="5420762" cy="565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37338" y="115888"/>
            <a:ext cx="985837"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67625" y="5838825"/>
            <a:ext cx="1368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36513" y="5838825"/>
            <a:ext cx="4248151"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4392613" y="5838825"/>
            <a:ext cx="1368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029325" y="5838825"/>
            <a:ext cx="13874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ctrTitle"/>
          </p:nvPr>
        </p:nvSpPr>
        <p:spPr/>
        <p:txBody>
          <a:bodyPr/>
          <a:lstStyle/>
          <a:p>
            <a:pPr algn="ctr"/>
            <a:r>
              <a:rPr lang="en-US" sz="3600" b="1" dirty="0"/>
              <a:t>THE GLOBAL ACCREDITATION SYSTEM</a:t>
            </a:r>
            <a:endParaRPr lang="en-GB" sz="3600" dirty="0"/>
          </a:p>
        </p:txBody>
      </p:sp>
      <p:sp>
        <p:nvSpPr>
          <p:cNvPr id="3" name="Subtitle 2"/>
          <p:cNvSpPr>
            <a:spLocks noGrp="1"/>
          </p:cNvSpPr>
          <p:nvPr>
            <p:ph type="subTitle" idx="1"/>
          </p:nvPr>
        </p:nvSpPr>
        <p:spPr/>
        <p:txBody>
          <a:bodyPr/>
          <a:lstStyle/>
          <a:p>
            <a:r>
              <a:rPr lang="en-AU" dirty="0"/>
              <a:t>The ILAC and IAF Handbook</a:t>
            </a:r>
          </a:p>
        </p:txBody>
      </p:sp>
      <p:pic>
        <p:nvPicPr>
          <p:cNvPr id="12"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16626" y="208728"/>
            <a:ext cx="1285875" cy="8017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6"/>
          <p:cNvSpPr/>
          <p:nvPr/>
        </p:nvSpPr>
        <p:spPr>
          <a:xfrm>
            <a:off x="5985690" y="1586496"/>
            <a:ext cx="3024336" cy="1079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Bef>
                <a:spcPts val="0"/>
              </a:spcBef>
              <a:spcAft>
                <a:spcPts val="0"/>
              </a:spcAft>
              <a:buClr>
                <a:schemeClr val="accent2"/>
              </a:buClr>
              <a:buFont typeface="Arial" pitchFamily="34" charset="0"/>
              <a:buNone/>
            </a:pPr>
            <a:endParaRPr lang="en-GB" sz="1200" dirty="0">
              <a:latin typeface="+mn-lt"/>
              <a:ea typeface="+mj-ea"/>
              <a:cs typeface="Arial" pitchFamily="34" charset="0"/>
            </a:endParaRPr>
          </a:p>
        </p:txBody>
      </p:sp>
      <p:sp>
        <p:nvSpPr>
          <p:cNvPr id="7" name="テキスト ボックス 6"/>
          <p:cNvSpPr txBox="1"/>
          <p:nvPr/>
        </p:nvSpPr>
        <p:spPr>
          <a:xfrm>
            <a:off x="179512" y="908720"/>
            <a:ext cx="8352928" cy="5078313"/>
          </a:xfrm>
          <a:prstGeom prst="rect">
            <a:avLst/>
          </a:prstGeom>
          <a:noFill/>
        </p:spPr>
        <p:txBody>
          <a:bodyPr wrap="square" rtlCol="0">
            <a:spAutoFit/>
          </a:bodyPr>
          <a:lstStyle/>
          <a:p>
            <a:endParaRPr kumimoji="1" lang="en-US" altLang="ja-JP" sz="2400" dirty="0"/>
          </a:p>
          <a:p>
            <a:endParaRPr lang="en-GB" altLang="ja-JP" dirty="0">
              <a:cs typeface="Arial" pitchFamily="34" charset="0"/>
            </a:endParaRPr>
          </a:p>
          <a:p>
            <a:r>
              <a:rPr lang="en-GB" altLang="ja-JP" dirty="0">
                <a:cs typeface="Arial" pitchFamily="34" charset="0"/>
              </a:rPr>
              <a:t>The highest level of authority in IAF is the Members, who make decisions and lay down policies in Annual Meetings or via ballots (Section 3.02 of the IAF Bylaws).</a:t>
            </a:r>
          </a:p>
          <a:p>
            <a:endParaRPr lang="en-GB" altLang="ja-JP" dirty="0">
              <a:cs typeface="Arial" pitchFamily="34" charset="0"/>
            </a:endParaRPr>
          </a:p>
          <a:p>
            <a:endParaRPr lang="en-GB" altLang="ja-JP" sz="2400" dirty="0">
              <a:cs typeface="Arial" pitchFamily="34" charset="0"/>
            </a:endParaRPr>
          </a:p>
          <a:p>
            <a:endParaRPr lang="en-GB" altLang="ja-JP" dirty="0">
              <a:cs typeface="Arial" pitchFamily="34" charset="0"/>
            </a:endParaRPr>
          </a:p>
          <a:p>
            <a:r>
              <a:rPr lang="en-GB" altLang="ja-JP" dirty="0">
                <a:cs typeface="Arial" pitchFamily="34" charset="0"/>
              </a:rPr>
              <a:t>The Board is responsible for legal actions, for developing broad policy directions for IAF, and for ensuring that the day-to-day work of IAF is carried out in accordance with policies approved by Members. </a:t>
            </a:r>
          </a:p>
          <a:p>
            <a:endParaRPr kumimoji="1" lang="en-US" altLang="ja-JP" dirty="0"/>
          </a:p>
          <a:p>
            <a:endParaRPr kumimoji="1" lang="en-US" altLang="ja-JP" dirty="0"/>
          </a:p>
          <a:p>
            <a:endParaRPr kumimoji="1" lang="en-US" altLang="ja-JP" sz="2400" dirty="0"/>
          </a:p>
          <a:p>
            <a:r>
              <a:rPr lang="en-GB" altLang="ja-JP" dirty="0">
                <a:cs typeface="Arial" pitchFamily="34" charset="0"/>
              </a:rPr>
              <a:t>The Executive Committee is responsible to the Board for the day-to-day work of IAF on the basis of decisions made by the Members and directions by the Board. </a:t>
            </a:r>
          </a:p>
          <a:p>
            <a:endParaRPr kumimoji="1" lang="ja-JP" altLang="en-US" dirty="0"/>
          </a:p>
        </p:txBody>
      </p:sp>
      <p:sp>
        <p:nvSpPr>
          <p:cNvPr id="12" name="正方形/長方形 11"/>
          <p:cNvSpPr/>
          <p:nvPr/>
        </p:nvSpPr>
        <p:spPr>
          <a:xfrm>
            <a:off x="323528" y="4653136"/>
            <a:ext cx="6048672" cy="393552"/>
          </a:xfrm>
          <a:prstGeom prst="rect">
            <a:avLst/>
          </a:prstGeom>
          <a:solidFill>
            <a:srgbClr val="255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t>Executive Committee (EC) (includes Directors)</a:t>
            </a:r>
          </a:p>
        </p:txBody>
      </p:sp>
      <p:sp>
        <p:nvSpPr>
          <p:cNvPr id="13" name="正方形/長方形 12"/>
          <p:cNvSpPr/>
          <p:nvPr/>
        </p:nvSpPr>
        <p:spPr>
          <a:xfrm>
            <a:off x="323528" y="1080816"/>
            <a:ext cx="2736304" cy="393552"/>
          </a:xfrm>
          <a:prstGeom prst="rect">
            <a:avLst/>
          </a:prstGeom>
          <a:solidFill>
            <a:srgbClr val="255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t>IAF Members</a:t>
            </a:r>
            <a:endParaRPr kumimoji="1" lang="ja-JP" altLang="en-US" sz="2400" dirty="0"/>
          </a:p>
        </p:txBody>
      </p:sp>
      <p:sp>
        <p:nvSpPr>
          <p:cNvPr id="14" name="正方形/長方形 13"/>
          <p:cNvSpPr/>
          <p:nvPr/>
        </p:nvSpPr>
        <p:spPr>
          <a:xfrm>
            <a:off x="323528" y="2799993"/>
            <a:ext cx="3266830" cy="393552"/>
          </a:xfrm>
          <a:prstGeom prst="rect">
            <a:avLst/>
          </a:prstGeom>
          <a:solidFill>
            <a:srgbClr val="255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ja-JP" sz="2400" dirty="0">
                <a:cs typeface="Arial" pitchFamily="34" charset="0"/>
              </a:rPr>
              <a:t>Board of Directors (BOD)</a:t>
            </a:r>
          </a:p>
        </p:txBody>
      </p:sp>
      <p:sp>
        <p:nvSpPr>
          <p:cNvPr id="9" name="Title 1"/>
          <p:cNvSpPr txBox="1">
            <a:spLocks/>
          </p:cNvSpPr>
          <p:nvPr/>
        </p:nvSpPr>
        <p:spPr>
          <a:xfrm>
            <a:off x="179512" y="393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IAF Structure</a:t>
            </a:r>
          </a:p>
        </p:txBody>
      </p:sp>
    </p:spTree>
    <p:extLst>
      <p:ext uri="{BB962C8B-B14F-4D97-AF65-F5344CB8AC3E}">
        <p14:creationId xmlns:p14="http://schemas.microsoft.com/office/powerpoint/2010/main" val="1083981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179512"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IAF Main Committees</a:t>
            </a:r>
            <a:endParaRPr lang="en-GB" altLang="en-US" sz="1200" b="1" dirty="0"/>
          </a:p>
        </p:txBody>
      </p:sp>
      <p:sp>
        <p:nvSpPr>
          <p:cNvPr id="27" name="Rectangle 26"/>
          <p:cNvSpPr/>
          <p:nvPr/>
        </p:nvSpPr>
        <p:spPr>
          <a:xfrm>
            <a:off x="130161" y="6397877"/>
            <a:ext cx="8820472" cy="276999"/>
          </a:xfrm>
          <a:prstGeom prst="rect">
            <a:avLst/>
          </a:prstGeom>
        </p:spPr>
        <p:txBody>
          <a:bodyPr wrap="square">
            <a:spAutoFit/>
          </a:bodyPr>
          <a:lstStyle/>
          <a:p>
            <a:r>
              <a:rPr lang="en-US" sz="1200" dirty="0">
                <a:latin typeface="+mj-lt"/>
                <a:hlinkClick r:id="rId2"/>
              </a:rPr>
              <a:t>See IAF PL 5 </a:t>
            </a:r>
            <a:r>
              <a:rPr lang="en-US" sz="1200" dirty="0">
                <a:latin typeface="+mj-lt"/>
              </a:rPr>
              <a:t>for the Terms of Reference for all these Committees and Subcommittees with responsibilities and scopes of work</a:t>
            </a:r>
            <a:endParaRPr lang="en-GB" sz="1200" dirty="0">
              <a:latin typeface="+mj-lt"/>
            </a:endParaRPr>
          </a:p>
        </p:txBody>
      </p:sp>
      <p:sp>
        <p:nvSpPr>
          <p:cNvPr id="3" name="TextBox 2"/>
          <p:cNvSpPr txBox="1"/>
          <p:nvPr/>
        </p:nvSpPr>
        <p:spPr>
          <a:xfrm>
            <a:off x="323528" y="1340768"/>
            <a:ext cx="8496944" cy="4524315"/>
          </a:xfrm>
          <a:prstGeom prst="rect">
            <a:avLst/>
          </a:prstGeom>
          <a:noFill/>
        </p:spPr>
        <p:txBody>
          <a:bodyPr wrap="square" rtlCol="0">
            <a:spAutoFit/>
          </a:bodyPr>
          <a:lstStyle/>
          <a:p>
            <a:pPr marL="285750" lvl="0" indent="-285750">
              <a:buFont typeface="Arial" panose="020B0604020202020204" pitchFamily="34" charset="0"/>
              <a:buChar char="•"/>
            </a:pPr>
            <a:r>
              <a:rPr lang="en-AU" b="1" dirty="0">
                <a:latin typeface="+mj-lt"/>
              </a:rPr>
              <a:t>MLA Committee (MLAC)</a:t>
            </a:r>
            <a:r>
              <a:rPr lang="en-GB" dirty="0"/>
              <a:t> - </a:t>
            </a:r>
            <a:r>
              <a:rPr lang="en-AU" dirty="0">
                <a:latin typeface="+mj-lt"/>
              </a:rPr>
              <a:t>Responsible for the implementation and maintenance of the IAF arrangement</a:t>
            </a:r>
          </a:p>
          <a:p>
            <a:pPr marL="285750" lvl="0" indent="-285750">
              <a:buFont typeface="Arial" panose="020B0604020202020204" pitchFamily="34" charset="0"/>
              <a:buChar char="•"/>
            </a:pPr>
            <a:endParaRPr lang="en-AU" dirty="0">
              <a:latin typeface="+mj-lt"/>
            </a:endParaRPr>
          </a:p>
          <a:p>
            <a:pPr marL="285750" lvl="0" indent="-285750">
              <a:buFont typeface="Arial" panose="020B0604020202020204" pitchFamily="34" charset="0"/>
              <a:buChar char="•"/>
            </a:pPr>
            <a:r>
              <a:rPr lang="en-AU" b="1" dirty="0">
                <a:latin typeface="+mj-lt"/>
              </a:rPr>
              <a:t>Development Support Committee (DSC)</a:t>
            </a:r>
            <a:r>
              <a:rPr lang="en-GB" dirty="0"/>
              <a:t> - </a:t>
            </a:r>
            <a:r>
              <a:rPr lang="en-CA" dirty="0">
                <a:latin typeface="+mj-lt"/>
              </a:rPr>
              <a:t>Responsible for representing the interests of developing countries and operates in conjunction with the International Laboratory Accreditation Cooperation (ILAC)</a:t>
            </a:r>
            <a:endParaRPr lang="en-AU" dirty="0">
              <a:latin typeface="+mj-lt"/>
            </a:endParaRPr>
          </a:p>
          <a:p>
            <a:pPr marL="285750" lvl="0" indent="-285750">
              <a:buFont typeface="Arial" panose="020B0604020202020204" pitchFamily="34" charset="0"/>
              <a:buChar char="•"/>
            </a:pPr>
            <a:endParaRPr lang="en-AU" dirty="0">
              <a:latin typeface="+mj-lt"/>
            </a:endParaRPr>
          </a:p>
          <a:p>
            <a:pPr marL="285750" lvl="0" indent="-285750">
              <a:buFont typeface="Arial" panose="020B0604020202020204" pitchFamily="34" charset="0"/>
              <a:buChar char="•"/>
            </a:pPr>
            <a:r>
              <a:rPr lang="en-AU" b="1" dirty="0">
                <a:latin typeface="+mj-lt"/>
              </a:rPr>
              <a:t>Technical Committee (TC)</a:t>
            </a:r>
            <a:r>
              <a:rPr lang="en-GB" dirty="0"/>
              <a:t> - </a:t>
            </a:r>
            <a:r>
              <a:rPr lang="en-AU" dirty="0">
                <a:latin typeface="+mj-lt"/>
              </a:rPr>
              <a:t>Coordinates the work of its Working Groups and Task Forces and addresses technical matters</a:t>
            </a:r>
          </a:p>
          <a:p>
            <a:pPr marL="285750" lvl="0" indent="-285750">
              <a:buFont typeface="Arial" panose="020B0604020202020204" pitchFamily="34" charset="0"/>
              <a:buChar char="•"/>
            </a:pPr>
            <a:endParaRPr lang="en-AU" dirty="0">
              <a:latin typeface="+mj-lt"/>
            </a:endParaRPr>
          </a:p>
          <a:p>
            <a:pPr marL="285750" lvl="0" indent="-285750">
              <a:buFont typeface="Arial" panose="020B0604020202020204" pitchFamily="34" charset="0"/>
              <a:buChar char="•"/>
            </a:pPr>
            <a:r>
              <a:rPr lang="en-AU" b="1" dirty="0">
                <a:latin typeface="+mj-lt"/>
              </a:rPr>
              <a:t>Communications &amp; Marketing Committee (CMC)</a:t>
            </a:r>
            <a:r>
              <a:rPr lang="en-AU" dirty="0">
                <a:latin typeface="+mj-lt"/>
              </a:rPr>
              <a:t> </a:t>
            </a:r>
          </a:p>
          <a:p>
            <a:pPr marL="742950" lvl="1" indent="-285750">
              <a:buFont typeface="Courier New" panose="02070309020205020404" pitchFamily="49" charset="0"/>
              <a:buChar char="o"/>
            </a:pPr>
            <a:r>
              <a:rPr lang="en-AU" dirty="0">
                <a:latin typeface="+mj-lt"/>
              </a:rPr>
              <a:t>Handles the discussion, development and coordination of any matter related to communications and marketing activities at the global and regional levels</a:t>
            </a:r>
          </a:p>
          <a:p>
            <a:pPr marL="742950" lvl="1" indent="-285750">
              <a:buFont typeface="Courier New" panose="02070309020205020404" pitchFamily="49" charset="0"/>
              <a:buChar char="o"/>
            </a:pPr>
            <a:r>
              <a:rPr lang="en-AU" dirty="0">
                <a:latin typeface="+mj-lt"/>
              </a:rPr>
              <a:t>Raise the awareness, lift the profile and improve the image of accreditation at global, regional and national levels.</a:t>
            </a:r>
          </a:p>
          <a:p>
            <a:endParaRPr lang="en-AU" dirty="0"/>
          </a:p>
        </p:txBody>
      </p:sp>
    </p:spTree>
    <p:extLst>
      <p:ext uri="{BB962C8B-B14F-4D97-AF65-F5344CB8AC3E}">
        <p14:creationId xmlns:p14="http://schemas.microsoft.com/office/powerpoint/2010/main" val="33118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ectangle 548"/>
          <p:cNvSpPr/>
          <p:nvPr/>
        </p:nvSpPr>
        <p:spPr>
          <a:xfrm>
            <a:off x="323850" y="5824538"/>
            <a:ext cx="84138" cy="71437"/>
          </a:xfrm>
          <a:prstGeom prst="rect">
            <a:avLst/>
          </a:prstGeom>
          <a:solidFill>
            <a:srgbClr val="33669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550" name="TextBox 2"/>
          <p:cNvSpPr txBox="1">
            <a:spLocks noChangeArrowheads="1"/>
          </p:cNvSpPr>
          <p:nvPr/>
        </p:nvSpPr>
        <p:spPr bwMode="auto">
          <a:xfrm>
            <a:off x="409575" y="5732463"/>
            <a:ext cx="1420813"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MLA Signatories</a:t>
            </a:r>
          </a:p>
        </p:txBody>
      </p:sp>
      <p:sp>
        <p:nvSpPr>
          <p:cNvPr id="551" name="Rectangle 550"/>
          <p:cNvSpPr/>
          <p:nvPr/>
        </p:nvSpPr>
        <p:spPr>
          <a:xfrm>
            <a:off x="323850" y="6040438"/>
            <a:ext cx="84138" cy="71437"/>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552" name="TextBox 2"/>
          <p:cNvSpPr txBox="1">
            <a:spLocks noChangeArrowheads="1"/>
          </p:cNvSpPr>
          <p:nvPr/>
        </p:nvSpPr>
        <p:spPr bwMode="auto">
          <a:xfrm>
            <a:off x="409575" y="5949950"/>
            <a:ext cx="2146300"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Members not yet Signatories</a:t>
            </a:r>
          </a:p>
        </p:txBody>
      </p:sp>
      <p:sp>
        <p:nvSpPr>
          <p:cNvPr id="2435" name="Title 1"/>
          <p:cNvSpPr txBox="1">
            <a:spLocks/>
          </p:cNvSpPr>
          <p:nvPr/>
        </p:nvSpPr>
        <p:spPr bwMode="auto">
          <a:xfrm>
            <a:off x="457200" y="274638"/>
            <a:ext cx="8229600" cy="1143000"/>
          </a:xfrm>
          <a:prstGeom prst="rect">
            <a:avLst/>
          </a:prstGeom>
          <a:noFill/>
          <a:ln w="9525">
            <a:noFill/>
            <a:miter lim="800000"/>
            <a:headEnd/>
            <a:tailEnd/>
          </a:ln>
        </p:spPr>
        <p:txBody>
          <a:bodyPr/>
          <a:lstStyle/>
          <a:p>
            <a:r>
              <a:rPr lang="en-GB" altLang="en-US" sz="3600" b="1" dirty="0">
                <a:latin typeface="+mn-lt"/>
              </a:rPr>
              <a:t>Coverage of the IAF MLA </a:t>
            </a:r>
            <a:r>
              <a:rPr lang="en-GB" altLang="en-US" sz="1400" b="1" dirty="0">
                <a:latin typeface="+mn-lt"/>
              </a:rPr>
              <a:t>(June 2020)</a:t>
            </a:r>
            <a:endParaRPr lang="en-GB" sz="3600" dirty="0">
              <a:latin typeface="+mn-lt"/>
              <a:cs typeface="Arial" charset="0"/>
            </a:endParaRPr>
          </a:p>
        </p:txBody>
      </p:sp>
      <p:pic>
        <p:nvPicPr>
          <p:cNvPr id="2436" name="Picture 19"/>
          <p:cNvPicPr>
            <a:picLocks noChangeAspect="1" noChangeArrowheads="1"/>
          </p:cNvPicPr>
          <p:nvPr/>
        </p:nvPicPr>
        <p:blipFill>
          <a:blip r:embed="rId391" cstate="print">
            <a:extLst>
              <a:ext uri="{28A0092B-C50C-407E-A947-70E740481C1C}">
                <a14:useLocalDpi xmlns:a14="http://schemas.microsoft.com/office/drawing/2010/main"/>
              </a:ext>
            </a:extLst>
          </a:blip>
          <a:srcRect/>
          <a:stretch>
            <a:fillRect/>
          </a:stretch>
        </p:blipFill>
        <p:spPr bwMode="auto">
          <a:xfrm>
            <a:off x="8104188" y="6235700"/>
            <a:ext cx="846137" cy="506413"/>
          </a:xfrm>
          <a:prstGeom prst="rect">
            <a:avLst/>
          </a:prstGeom>
          <a:noFill/>
          <a:ln w="9525">
            <a:noFill/>
            <a:miter lim="800000"/>
            <a:headEnd/>
            <a:tailEnd/>
          </a:ln>
        </p:spPr>
      </p:pic>
      <p:pic>
        <p:nvPicPr>
          <p:cNvPr id="2438" name="Picture 4"/>
          <p:cNvPicPr>
            <a:picLocks noChangeAspect="1" noChangeArrowheads="1"/>
          </p:cNvPicPr>
          <p:nvPr/>
        </p:nvPicPr>
        <p:blipFill>
          <a:blip r:embed="rId392" cstate="hqprint">
            <a:extLst>
              <a:ext uri="{28A0092B-C50C-407E-A947-70E740481C1C}">
                <a14:useLocalDpi xmlns:a14="http://schemas.microsoft.com/office/drawing/2010/main"/>
              </a:ext>
            </a:extLst>
          </a:blip>
          <a:srcRect/>
          <a:stretch>
            <a:fillRect/>
          </a:stretch>
        </p:blipFill>
        <p:spPr bwMode="auto">
          <a:xfrm>
            <a:off x="-1" y="6367463"/>
            <a:ext cx="7981997" cy="374650"/>
          </a:xfrm>
          <a:prstGeom prst="rect">
            <a:avLst/>
          </a:prstGeom>
          <a:noFill/>
          <a:ln w="9525">
            <a:noFill/>
            <a:miter lim="800000"/>
            <a:headEnd/>
            <a:tailEnd/>
          </a:ln>
        </p:spPr>
      </p:pic>
      <p:sp>
        <p:nvSpPr>
          <p:cNvPr id="1650" name="Freeform 4">
            <a:extLst>
              <a:ext uri="{FF2B5EF4-FFF2-40B4-BE49-F238E27FC236}">
                <a16:creationId xmlns="" xmlns:a16="http://schemas.microsoft.com/office/drawing/2014/main" id="{CCCE8178-F215-4E0D-B994-970A49CD54D5}"/>
              </a:ext>
            </a:extLst>
          </p:cNvPr>
          <p:cNvSpPr>
            <a:spLocks/>
          </p:cNvSpPr>
          <p:nvPr>
            <p:custDataLst>
              <p:tags r:id="rId1"/>
            </p:custDataLst>
          </p:nvPr>
        </p:nvSpPr>
        <p:spPr bwMode="auto">
          <a:xfrm>
            <a:off x="2451508" y="5518204"/>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1" name="Freeform 5">
            <a:extLst>
              <a:ext uri="{FF2B5EF4-FFF2-40B4-BE49-F238E27FC236}">
                <a16:creationId xmlns="" xmlns:a16="http://schemas.microsoft.com/office/drawing/2014/main" id="{BFBAFC67-B577-48F2-9D8B-FBAA1F4C2EA6}"/>
              </a:ext>
            </a:extLst>
          </p:cNvPr>
          <p:cNvSpPr>
            <a:spLocks/>
          </p:cNvSpPr>
          <p:nvPr>
            <p:custDataLst>
              <p:tags r:id="rId2"/>
            </p:custDataLst>
          </p:nvPr>
        </p:nvSpPr>
        <p:spPr bwMode="auto">
          <a:xfrm>
            <a:off x="610008" y="1619304"/>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2" name="Freeform 6">
            <a:extLst>
              <a:ext uri="{FF2B5EF4-FFF2-40B4-BE49-F238E27FC236}">
                <a16:creationId xmlns="" xmlns:a16="http://schemas.microsoft.com/office/drawing/2014/main" id="{0A21330E-1E0F-4567-B263-51514138268A}"/>
              </a:ext>
            </a:extLst>
          </p:cNvPr>
          <p:cNvSpPr>
            <a:spLocks/>
          </p:cNvSpPr>
          <p:nvPr>
            <p:custDataLst>
              <p:tags r:id="rId3"/>
            </p:custDataLst>
          </p:nvPr>
        </p:nvSpPr>
        <p:spPr bwMode="auto">
          <a:xfrm>
            <a:off x="1070383" y="2235254"/>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3" name="Freeform 7">
            <a:extLst>
              <a:ext uri="{FF2B5EF4-FFF2-40B4-BE49-F238E27FC236}">
                <a16:creationId xmlns="" xmlns:a16="http://schemas.microsoft.com/office/drawing/2014/main" id="{0EE3E6E1-03EA-40DB-B669-497B357AF45D}"/>
              </a:ext>
            </a:extLst>
          </p:cNvPr>
          <p:cNvSpPr>
            <a:spLocks/>
          </p:cNvSpPr>
          <p:nvPr>
            <p:custDataLst>
              <p:tags r:id="rId4"/>
            </p:custDataLst>
          </p:nvPr>
        </p:nvSpPr>
        <p:spPr bwMode="auto">
          <a:xfrm>
            <a:off x="1903820" y="3786242"/>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4" name="Freeform 8">
            <a:extLst>
              <a:ext uri="{FF2B5EF4-FFF2-40B4-BE49-F238E27FC236}">
                <a16:creationId xmlns="" xmlns:a16="http://schemas.microsoft.com/office/drawing/2014/main" id="{93A0A9D2-67EB-4A89-97FD-1AC150F99069}"/>
              </a:ext>
            </a:extLst>
          </p:cNvPr>
          <p:cNvSpPr>
            <a:spLocks/>
          </p:cNvSpPr>
          <p:nvPr>
            <p:custDataLst>
              <p:tags r:id="rId5"/>
            </p:custDataLst>
          </p:nvPr>
        </p:nvSpPr>
        <p:spPr bwMode="auto">
          <a:xfrm>
            <a:off x="2203858" y="4349804"/>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5" name="Freeform 9">
            <a:extLst>
              <a:ext uri="{FF2B5EF4-FFF2-40B4-BE49-F238E27FC236}">
                <a16:creationId xmlns="" xmlns:a16="http://schemas.microsoft.com/office/drawing/2014/main" id="{F30D1102-8FA0-4CFC-A9C7-D6D5DB2B7BAA}"/>
              </a:ext>
            </a:extLst>
          </p:cNvPr>
          <p:cNvSpPr>
            <a:spLocks/>
          </p:cNvSpPr>
          <p:nvPr>
            <p:custDataLst>
              <p:tags r:id="rId6"/>
            </p:custDataLst>
          </p:nvPr>
        </p:nvSpPr>
        <p:spPr bwMode="auto">
          <a:xfrm>
            <a:off x="2108608" y="3632254"/>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6" name="Freeform 10">
            <a:extLst>
              <a:ext uri="{FF2B5EF4-FFF2-40B4-BE49-F238E27FC236}">
                <a16:creationId xmlns="" xmlns:a16="http://schemas.microsoft.com/office/drawing/2014/main" id="{46245FC6-91C2-4A9D-827D-B930A48F0447}"/>
              </a:ext>
            </a:extLst>
          </p:cNvPr>
          <p:cNvSpPr>
            <a:spLocks/>
          </p:cNvSpPr>
          <p:nvPr>
            <p:custDataLst>
              <p:tags r:id="rId7"/>
            </p:custDataLst>
          </p:nvPr>
        </p:nvSpPr>
        <p:spPr bwMode="auto">
          <a:xfrm>
            <a:off x="4221570" y="2578154"/>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7" name="Freeform 11">
            <a:extLst>
              <a:ext uri="{FF2B5EF4-FFF2-40B4-BE49-F238E27FC236}">
                <a16:creationId xmlns="" xmlns:a16="http://schemas.microsoft.com/office/drawing/2014/main" id="{E6F272BC-8639-4926-B914-CCB46D7CCB24}"/>
              </a:ext>
            </a:extLst>
          </p:cNvPr>
          <p:cNvSpPr>
            <a:spLocks/>
          </p:cNvSpPr>
          <p:nvPr>
            <p:custDataLst>
              <p:tags r:id="rId8"/>
            </p:custDataLst>
          </p:nvPr>
        </p:nvSpPr>
        <p:spPr bwMode="auto">
          <a:xfrm>
            <a:off x="3719920" y="2452742"/>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8" name="Freeform 12">
            <a:extLst>
              <a:ext uri="{FF2B5EF4-FFF2-40B4-BE49-F238E27FC236}">
                <a16:creationId xmlns="" xmlns:a16="http://schemas.microsoft.com/office/drawing/2014/main" id="{3E29D1E4-B665-4159-A024-262B9588317B}"/>
              </a:ext>
            </a:extLst>
          </p:cNvPr>
          <p:cNvSpPr>
            <a:spLocks/>
          </p:cNvSpPr>
          <p:nvPr>
            <p:custDataLst>
              <p:tags r:id="rId9"/>
            </p:custDataLst>
          </p:nvPr>
        </p:nvSpPr>
        <p:spPr bwMode="auto">
          <a:xfrm>
            <a:off x="3800883" y="1938392"/>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59" name="Freeform 13">
            <a:extLst>
              <a:ext uri="{FF2B5EF4-FFF2-40B4-BE49-F238E27FC236}">
                <a16:creationId xmlns="" xmlns:a16="http://schemas.microsoft.com/office/drawing/2014/main" id="{9579F4EC-7584-4D4F-9295-7ED32D2DFD08}"/>
              </a:ext>
            </a:extLst>
          </p:cNvPr>
          <p:cNvSpPr>
            <a:spLocks/>
          </p:cNvSpPr>
          <p:nvPr>
            <p:custDataLst>
              <p:tags r:id="rId10"/>
            </p:custDataLst>
          </p:nvPr>
        </p:nvSpPr>
        <p:spPr bwMode="auto">
          <a:xfrm>
            <a:off x="4159658" y="2241604"/>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0" name="Freeform 14">
            <a:extLst>
              <a:ext uri="{FF2B5EF4-FFF2-40B4-BE49-F238E27FC236}">
                <a16:creationId xmlns="" xmlns:a16="http://schemas.microsoft.com/office/drawing/2014/main" id="{D7B7E90A-AD87-471E-A9DC-C8FC6F1CFA53}"/>
              </a:ext>
            </a:extLst>
          </p:cNvPr>
          <p:cNvSpPr>
            <a:spLocks/>
          </p:cNvSpPr>
          <p:nvPr>
            <p:custDataLst>
              <p:tags r:id="rId11"/>
            </p:custDataLst>
          </p:nvPr>
        </p:nvSpPr>
        <p:spPr bwMode="auto">
          <a:xfrm>
            <a:off x="5651908" y="2090792"/>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1" name="Freeform 15">
            <a:extLst>
              <a:ext uri="{FF2B5EF4-FFF2-40B4-BE49-F238E27FC236}">
                <a16:creationId xmlns="" xmlns:a16="http://schemas.microsoft.com/office/drawing/2014/main" id="{95B243FC-4E78-4183-89EF-6DAF1C484C77}"/>
              </a:ext>
            </a:extLst>
          </p:cNvPr>
          <p:cNvSpPr>
            <a:spLocks/>
          </p:cNvSpPr>
          <p:nvPr>
            <p:custDataLst>
              <p:tags r:id="rId12"/>
            </p:custDataLst>
          </p:nvPr>
        </p:nvSpPr>
        <p:spPr bwMode="auto">
          <a:xfrm>
            <a:off x="4343808" y="1632004"/>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2" name="Freeform 16">
            <a:extLst>
              <a:ext uri="{FF2B5EF4-FFF2-40B4-BE49-F238E27FC236}">
                <a16:creationId xmlns="" xmlns:a16="http://schemas.microsoft.com/office/drawing/2014/main" id="{CEC03FDC-9BF2-4105-A5FE-784D62E9B54C}"/>
              </a:ext>
            </a:extLst>
          </p:cNvPr>
          <p:cNvSpPr>
            <a:spLocks/>
          </p:cNvSpPr>
          <p:nvPr>
            <p:custDataLst>
              <p:tags r:id="rId13"/>
            </p:custDataLst>
          </p:nvPr>
        </p:nvSpPr>
        <p:spPr bwMode="auto">
          <a:xfrm>
            <a:off x="4080283" y="2049517"/>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3" name="Freeform 17">
            <a:extLst>
              <a:ext uri="{FF2B5EF4-FFF2-40B4-BE49-F238E27FC236}">
                <a16:creationId xmlns="" xmlns:a16="http://schemas.microsoft.com/office/drawing/2014/main" id="{0C8E7B2C-C1DE-4E52-86E6-A733BC9FC47D}"/>
              </a:ext>
            </a:extLst>
          </p:cNvPr>
          <p:cNvSpPr>
            <a:spLocks/>
          </p:cNvSpPr>
          <p:nvPr>
            <p:custDataLst>
              <p:tags r:id="rId14"/>
            </p:custDataLst>
          </p:nvPr>
        </p:nvSpPr>
        <p:spPr bwMode="auto">
          <a:xfrm>
            <a:off x="4105683" y="2306692"/>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4" name="Freeform 18">
            <a:extLst>
              <a:ext uri="{FF2B5EF4-FFF2-40B4-BE49-F238E27FC236}">
                <a16:creationId xmlns="" xmlns:a16="http://schemas.microsoft.com/office/drawing/2014/main" id="{64CCCF33-90FE-4793-A72A-734F5FD31531}"/>
              </a:ext>
            </a:extLst>
          </p:cNvPr>
          <p:cNvSpPr>
            <a:spLocks/>
          </p:cNvSpPr>
          <p:nvPr>
            <p:custDataLst>
              <p:tags r:id="rId15"/>
            </p:custDataLst>
          </p:nvPr>
        </p:nvSpPr>
        <p:spPr bwMode="auto">
          <a:xfrm>
            <a:off x="4123145" y="2474967"/>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665" name="Group 19">
            <a:extLst>
              <a:ext uri="{FF2B5EF4-FFF2-40B4-BE49-F238E27FC236}">
                <a16:creationId xmlns="" xmlns:a16="http://schemas.microsoft.com/office/drawing/2014/main" id="{E1B25D22-6C77-4E84-8C6B-46EA123E0A91}"/>
              </a:ext>
            </a:extLst>
          </p:cNvPr>
          <p:cNvGrpSpPr>
            <a:grpSpLocks/>
          </p:cNvGrpSpPr>
          <p:nvPr>
            <p:custDataLst>
              <p:tags r:id="rId16"/>
            </p:custDataLst>
          </p:nvPr>
        </p:nvGrpSpPr>
        <p:grpSpPr bwMode="auto">
          <a:xfrm>
            <a:off x="6442483" y="3535417"/>
            <a:ext cx="473075" cy="212725"/>
            <a:chOff x="4488" y="2394"/>
            <a:chExt cx="358" cy="124"/>
          </a:xfrm>
          <a:solidFill>
            <a:srgbClr val="336699"/>
          </a:solidFill>
        </p:grpSpPr>
        <p:sp>
          <p:nvSpPr>
            <p:cNvPr id="1666" name="Freeform 20">
              <a:extLst>
                <a:ext uri="{FF2B5EF4-FFF2-40B4-BE49-F238E27FC236}">
                  <a16:creationId xmlns="" xmlns:a16="http://schemas.microsoft.com/office/drawing/2014/main" id="{CE97802D-A605-45AF-9A48-9E5E3D31D0D3}"/>
                </a:ext>
              </a:extLst>
            </p:cNvPr>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667" name="Freeform 21">
              <a:extLst>
                <a:ext uri="{FF2B5EF4-FFF2-40B4-BE49-F238E27FC236}">
                  <a16:creationId xmlns="" xmlns:a16="http://schemas.microsoft.com/office/drawing/2014/main" id="{6CFA1C8B-A529-4298-86C2-3349FA4AC074}"/>
                </a:ext>
              </a:extLst>
            </p:cNvPr>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1668" name="Freeform 22">
            <a:extLst>
              <a:ext uri="{FF2B5EF4-FFF2-40B4-BE49-F238E27FC236}">
                <a16:creationId xmlns="" xmlns:a16="http://schemas.microsoft.com/office/drawing/2014/main" id="{1F658B76-E2FF-42FB-9214-95D5CE443F9E}"/>
              </a:ext>
            </a:extLst>
          </p:cNvPr>
          <p:cNvSpPr>
            <a:spLocks/>
          </p:cNvSpPr>
          <p:nvPr>
            <p:custDataLst>
              <p:tags r:id="rId17"/>
            </p:custDataLst>
          </p:nvPr>
        </p:nvSpPr>
        <p:spPr bwMode="auto">
          <a:xfrm>
            <a:off x="4464458" y="1411342"/>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69" name="Freeform 23">
            <a:extLst>
              <a:ext uri="{FF2B5EF4-FFF2-40B4-BE49-F238E27FC236}">
                <a16:creationId xmlns="" xmlns:a16="http://schemas.microsoft.com/office/drawing/2014/main" id="{2C182777-E3B3-4ABF-8A91-BB4C09A71CD8}"/>
              </a:ext>
            </a:extLst>
          </p:cNvPr>
          <p:cNvSpPr>
            <a:spLocks/>
          </p:cNvSpPr>
          <p:nvPr>
            <p:custDataLst>
              <p:tags r:id="rId18"/>
            </p:custDataLst>
          </p:nvPr>
        </p:nvSpPr>
        <p:spPr bwMode="auto">
          <a:xfrm>
            <a:off x="3727858" y="2398767"/>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0" name="Freeform 24">
            <a:extLst>
              <a:ext uri="{FF2B5EF4-FFF2-40B4-BE49-F238E27FC236}">
                <a16:creationId xmlns="" xmlns:a16="http://schemas.microsoft.com/office/drawing/2014/main" id="{4148FC47-88E9-4B4D-B98C-D50CF655FF3D}"/>
              </a:ext>
            </a:extLst>
          </p:cNvPr>
          <p:cNvSpPr>
            <a:spLocks/>
          </p:cNvSpPr>
          <p:nvPr>
            <p:custDataLst>
              <p:tags r:id="rId19"/>
            </p:custDataLst>
          </p:nvPr>
        </p:nvSpPr>
        <p:spPr bwMode="auto">
          <a:xfrm>
            <a:off x="6359933" y="3136954"/>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1" name="Freeform 25">
            <a:extLst>
              <a:ext uri="{FF2B5EF4-FFF2-40B4-BE49-F238E27FC236}">
                <a16:creationId xmlns="" xmlns:a16="http://schemas.microsoft.com/office/drawing/2014/main" id="{47C64591-A67A-4FAF-96E6-4743D48D419C}"/>
              </a:ext>
            </a:extLst>
          </p:cNvPr>
          <p:cNvSpPr>
            <a:spLocks/>
          </p:cNvSpPr>
          <p:nvPr>
            <p:custDataLst>
              <p:tags r:id="rId20"/>
            </p:custDataLst>
          </p:nvPr>
        </p:nvSpPr>
        <p:spPr bwMode="auto">
          <a:xfrm>
            <a:off x="2468970" y="552455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2" name="Line 26" descr="Horizontal dunkel">
            <a:extLst>
              <a:ext uri="{FF2B5EF4-FFF2-40B4-BE49-F238E27FC236}">
                <a16:creationId xmlns="" xmlns:a16="http://schemas.microsoft.com/office/drawing/2014/main" id="{3D757D6E-E12F-4BFF-8180-9CC9E866B8A7}"/>
              </a:ext>
            </a:extLst>
          </p:cNvPr>
          <p:cNvSpPr>
            <a:spLocks noChangeShapeType="1"/>
          </p:cNvSpPr>
          <p:nvPr>
            <p:custDataLst>
              <p:tags r:id="rId21"/>
            </p:custDataLst>
          </p:nvPr>
        </p:nvSpPr>
        <p:spPr bwMode="auto">
          <a:xfrm>
            <a:off x="930683" y="2446392"/>
            <a:ext cx="3175" cy="9525"/>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3" name="Freeform 27">
            <a:extLst>
              <a:ext uri="{FF2B5EF4-FFF2-40B4-BE49-F238E27FC236}">
                <a16:creationId xmlns="" xmlns:a16="http://schemas.microsoft.com/office/drawing/2014/main" id="{EC906D93-099F-4536-8CE1-CFB7E53EDAA9}"/>
              </a:ext>
            </a:extLst>
          </p:cNvPr>
          <p:cNvSpPr>
            <a:spLocks/>
          </p:cNvSpPr>
          <p:nvPr>
            <p:custDataLst>
              <p:tags r:id="rId22"/>
            </p:custDataLst>
          </p:nvPr>
        </p:nvSpPr>
        <p:spPr bwMode="auto">
          <a:xfrm>
            <a:off x="933858" y="2443217"/>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4" name="Freeform 28">
            <a:extLst>
              <a:ext uri="{FF2B5EF4-FFF2-40B4-BE49-F238E27FC236}">
                <a16:creationId xmlns="" xmlns:a16="http://schemas.microsoft.com/office/drawing/2014/main" id="{27C52249-5CB4-4245-8E41-B97CB2DFA0D2}"/>
              </a:ext>
            </a:extLst>
          </p:cNvPr>
          <p:cNvSpPr>
            <a:spLocks/>
          </p:cNvSpPr>
          <p:nvPr>
            <p:custDataLst>
              <p:tags r:id="rId23"/>
            </p:custDataLst>
          </p:nvPr>
        </p:nvSpPr>
        <p:spPr bwMode="auto">
          <a:xfrm>
            <a:off x="910045" y="2497192"/>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5" name="Freeform 29">
            <a:extLst>
              <a:ext uri="{FF2B5EF4-FFF2-40B4-BE49-F238E27FC236}">
                <a16:creationId xmlns="" xmlns:a16="http://schemas.microsoft.com/office/drawing/2014/main" id="{83864539-B1C8-4AC7-A5B3-09B30380C0D8}"/>
              </a:ext>
            </a:extLst>
          </p:cNvPr>
          <p:cNvSpPr>
            <a:spLocks/>
          </p:cNvSpPr>
          <p:nvPr>
            <p:custDataLst>
              <p:tags r:id="rId24"/>
            </p:custDataLst>
          </p:nvPr>
        </p:nvSpPr>
        <p:spPr bwMode="auto">
          <a:xfrm>
            <a:off x="2235608" y="2492429"/>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6" name="Freeform 30">
            <a:extLst>
              <a:ext uri="{FF2B5EF4-FFF2-40B4-BE49-F238E27FC236}">
                <a16:creationId xmlns="" xmlns:a16="http://schemas.microsoft.com/office/drawing/2014/main" id="{74643088-93D4-45E7-BEC0-300545BFF1E3}"/>
              </a:ext>
            </a:extLst>
          </p:cNvPr>
          <p:cNvSpPr>
            <a:spLocks/>
          </p:cNvSpPr>
          <p:nvPr>
            <p:custDataLst>
              <p:tags r:id="rId25"/>
            </p:custDataLst>
          </p:nvPr>
        </p:nvSpPr>
        <p:spPr bwMode="auto">
          <a:xfrm>
            <a:off x="4974045" y="2049517"/>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7" name="Freeform 31">
            <a:extLst>
              <a:ext uri="{FF2B5EF4-FFF2-40B4-BE49-F238E27FC236}">
                <a16:creationId xmlns="" xmlns:a16="http://schemas.microsoft.com/office/drawing/2014/main" id="{76FC1223-DD62-458D-B36D-3B4FC608C20F}"/>
              </a:ext>
            </a:extLst>
          </p:cNvPr>
          <p:cNvSpPr>
            <a:spLocks/>
          </p:cNvSpPr>
          <p:nvPr>
            <p:custDataLst>
              <p:tags r:id="rId26"/>
            </p:custDataLst>
          </p:nvPr>
        </p:nvSpPr>
        <p:spPr bwMode="auto">
          <a:xfrm>
            <a:off x="5204233" y="2352729"/>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8" name="Freeform 32">
            <a:extLst>
              <a:ext uri="{FF2B5EF4-FFF2-40B4-BE49-F238E27FC236}">
                <a16:creationId xmlns="" xmlns:a16="http://schemas.microsoft.com/office/drawing/2014/main" id="{B821BE55-7E49-4A47-B67F-C02B889021E8}"/>
              </a:ext>
            </a:extLst>
          </p:cNvPr>
          <p:cNvSpPr>
            <a:spLocks/>
          </p:cNvSpPr>
          <p:nvPr>
            <p:custDataLst>
              <p:tags r:id="rId27"/>
            </p:custDataLst>
          </p:nvPr>
        </p:nvSpPr>
        <p:spPr bwMode="auto">
          <a:xfrm>
            <a:off x="4012020" y="3356029"/>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79" name="Freeform 33">
            <a:extLst>
              <a:ext uri="{FF2B5EF4-FFF2-40B4-BE49-F238E27FC236}">
                <a16:creationId xmlns="" xmlns:a16="http://schemas.microsoft.com/office/drawing/2014/main" id="{F8C38060-50E4-4DF4-889F-F62CD7987072}"/>
              </a:ext>
            </a:extLst>
          </p:cNvPr>
          <p:cNvSpPr>
            <a:spLocks/>
          </p:cNvSpPr>
          <p:nvPr>
            <p:custDataLst>
              <p:tags r:id="rId28"/>
            </p:custDataLst>
          </p:nvPr>
        </p:nvSpPr>
        <p:spPr bwMode="auto">
          <a:xfrm>
            <a:off x="4854983" y="3221092"/>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0" name="Freeform 34">
            <a:extLst>
              <a:ext uri="{FF2B5EF4-FFF2-40B4-BE49-F238E27FC236}">
                <a16:creationId xmlns="" xmlns:a16="http://schemas.microsoft.com/office/drawing/2014/main" id="{832BFD92-2319-44BC-8874-B46F2FEAAACE}"/>
              </a:ext>
            </a:extLst>
          </p:cNvPr>
          <p:cNvSpPr>
            <a:spLocks/>
          </p:cNvSpPr>
          <p:nvPr>
            <p:custDataLst>
              <p:tags r:id="rId29"/>
            </p:custDataLst>
          </p:nvPr>
        </p:nvSpPr>
        <p:spPr bwMode="auto">
          <a:xfrm>
            <a:off x="4316820" y="2225729"/>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1" name="Freeform 35">
            <a:extLst>
              <a:ext uri="{FF2B5EF4-FFF2-40B4-BE49-F238E27FC236}">
                <a16:creationId xmlns="" xmlns:a16="http://schemas.microsoft.com/office/drawing/2014/main" id="{949CFF89-9C64-410C-BA22-2F782FE98416}"/>
              </a:ext>
            </a:extLst>
          </p:cNvPr>
          <p:cNvSpPr>
            <a:spLocks/>
          </p:cNvSpPr>
          <p:nvPr>
            <p:custDataLst>
              <p:tags r:id="rId30"/>
            </p:custDataLst>
          </p:nvPr>
        </p:nvSpPr>
        <p:spPr bwMode="auto">
          <a:xfrm>
            <a:off x="5180420" y="2946454"/>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2" name="Freeform 36">
            <a:extLst>
              <a:ext uri="{FF2B5EF4-FFF2-40B4-BE49-F238E27FC236}">
                <a16:creationId xmlns="" xmlns:a16="http://schemas.microsoft.com/office/drawing/2014/main" id="{D0B4A2F6-0808-4E44-BFA9-AD6EAB470DA7}"/>
              </a:ext>
            </a:extLst>
          </p:cNvPr>
          <p:cNvSpPr>
            <a:spLocks/>
          </p:cNvSpPr>
          <p:nvPr>
            <p:custDataLst>
              <p:tags r:id="rId31"/>
            </p:custDataLst>
          </p:nvPr>
        </p:nvSpPr>
        <p:spPr bwMode="auto">
          <a:xfrm>
            <a:off x="5299483" y="2951217"/>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3" name="Freeform 37">
            <a:extLst>
              <a:ext uri="{FF2B5EF4-FFF2-40B4-BE49-F238E27FC236}">
                <a16:creationId xmlns="" xmlns:a16="http://schemas.microsoft.com/office/drawing/2014/main" id="{B2493D09-1508-4633-AB5A-38655B33D1EE}"/>
              </a:ext>
            </a:extLst>
          </p:cNvPr>
          <p:cNvSpPr>
            <a:spLocks/>
          </p:cNvSpPr>
          <p:nvPr>
            <p:custDataLst>
              <p:tags r:id="rId32"/>
            </p:custDataLst>
          </p:nvPr>
        </p:nvSpPr>
        <p:spPr bwMode="auto">
          <a:xfrm>
            <a:off x="6786970" y="3611617"/>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684" name="Group 38">
            <a:extLst>
              <a:ext uri="{FF2B5EF4-FFF2-40B4-BE49-F238E27FC236}">
                <a16:creationId xmlns="" xmlns:a16="http://schemas.microsoft.com/office/drawing/2014/main" id="{5D15A700-8698-4F16-BF56-B584B932EA19}"/>
              </a:ext>
            </a:extLst>
          </p:cNvPr>
          <p:cNvGrpSpPr>
            <a:grpSpLocks/>
          </p:cNvGrpSpPr>
          <p:nvPr>
            <p:custDataLst>
              <p:tags r:id="rId33"/>
            </p:custDataLst>
          </p:nvPr>
        </p:nvGrpSpPr>
        <p:grpSpPr bwMode="auto">
          <a:xfrm>
            <a:off x="2638833" y="5419779"/>
            <a:ext cx="65087" cy="55563"/>
            <a:chOff x="1654" y="3671"/>
            <a:chExt cx="49" cy="17"/>
          </a:xfrm>
        </p:grpSpPr>
        <p:sp>
          <p:nvSpPr>
            <p:cNvPr id="1685" name="Freeform 39">
              <a:extLst>
                <a:ext uri="{FF2B5EF4-FFF2-40B4-BE49-F238E27FC236}">
                  <a16:creationId xmlns="" xmlns:a16="http://schemas.microsoft.com/office/drawing/2014/main" id="{23682346-383C-4C5F-8AB7-BE69768FBD46}"/>
                </a:ext>
              </a:extLst>
            </p:cNvPr>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6" name="Freeform 40">
              <a:extLst>
                <a:ext uri="{FF2B5EF4-FFF2-40B4-BE49-F238E27FC236}">
                  <a16:creationId xmlns="" xmlns:a16="http://schemas.microsoft.com/office/drawing/2014/main" id="{B39E41B6-96EB-4552-9C58-56D689109C57}"/>
                </a:ext>
              </a:extLst>
            </p:cNvPr>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1687" name="Freeform 41">
            <a:extLst>
              <a:ext uri="{FF2B5EF4-FFF2-40B4-BE49-F238E27FC236}">
                <a16:creationId xmlns="" xmlns:a16="http://schemas.microsoft.com/office/drawing/2014/main" id="{E89D600B-6A8E-4423-B27C-195C8B2AB109}"/>
              </a:ext>
            </a:extLst>
          </p:cNvPr>
          <p:cNvSpPr>
            <a:spLocks/>
          </p:cNvSpPr>
          <p:nvPr>
            <p:custDataLst>
              <p:tags r:id="rId34"/>
            </p:custDataLst>
          </p:nvPr>
        </p:nvSpPr>
        <p:spPr bwMode="auto">
          <a:xfrm>
            <a:off x="2286408" y="3214742"/>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8" name="Freeform 42">
            <a:extLst>
              <a:ext uri="{FF2B5EF4-FFF2-40B4-BE49-F238E27FC236}">
                <a16:creationId xmlns="" xmlns:a16="http://schemas.microsoft.com/office/drawing/2014/main" id="{B51DD405-E057-4B2D-A21C-28DD1E6C8140}"/>
              </a:ext>
            </a:extLst>
          </p:cNvPr>
          <p:cNvSpPr>
            <a:spLocks/>
          </p:cNvSpPr>
          <p:nvPr>
            <p:custDataLst>
              <p:tags r:id="rId35"/>
            </p:custDataLst>
          </p:nvPr>
        </p:nvSpPr>
        <p:spPr bwMode="auto">
          <a:xfrm>
            <a:off x="2341970" y="3221092"/>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89" name="Freeform 43">
            <a:extLst>
              <a:ext uri="{FF2B5EF4-FFF2-40B4-BE49-F238E27FC236}">
                <a16:creationId xmlns="" xmlns:a16="http://schemas.microsoft.com/office/drawing/2014/main" id="{FA4608D6-09A6-45D0-80A2-A2C8C5BED487}"/>
              </a:ext>
            </a:extLst>
          </p:cNvPr>
          <p:cNvSpPr>
            <a:spLocks/>
          </p:cNvSpPr>
          <p:nvPr>
            <p:custDataLst>
              <p:tags r:id="rId36"/>
            </p:custDataLst>
          </p:nvPr>
        </p:nvSpPr>
        <p:spPr bwMode="auto">
          <a:xfrm>
            <a:off x="2354670" y="3222679"/>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0" name="Freeform 44">
            <a:extLst>
              <a:ext uri="{FF2B5EF4-FFF2-40B4-BE49-F238E27FC236}">
                <a16:creationId xmlns="" xmlns:a16="http://schemas.microsoft.com/office/drawing/2014/main" id="{A5757E90-203E-4A97-85A2-52A76D547342}"/>
              </a:ext>
            </a:extLst>
          </p:cNvPr>
          <p:cNvSpPr>
            <a:spLocks/>
          </p:cNvSpPr>
          <p:nvPr>
            <p:custDataLst>
              <p:tags r:id="rId37"/>
            </p:custDataLst>
          </p:nvPr>
        </p:nvSpPr>
        <p:spPr bwMode="auto">
          <a:xfrm>
            <a:off x="2368958" y="3213154"/>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1" name="Freeform 45">
            <a:extLst>
              <a:ext uri="{FF2B5EF4-FFF2-40B4-BE49-F238E27FC236}">
                <a16:creationId xmlns="" xmlns:a16="http://schemas.microsoft.com/office/drawing/2014/main" id="{E7AA5EB8-7653-4510-A493-A5AEAA8277D1}"/>
              </a:ext>
            </a:extLst>
          </p:cNvPr>
          <p:cNvSpPr>
            <a:spLocks/>
          </p:cNvSpPr>
          <p:nvPr>
            <p:custDataLst>
              <p:tags r:id="rId38"/>
            </p:custDataLst>
          </p:nvPr>
        </p:nvSpPr>
        <p:spPr bwMode="auto">
          <a:xfrm>
            <a:off x="2348320" y="3205217"/>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2" name="Freeform 46">
            <a:extLst>
              <a:ext uri="{FF2B5EF4-FFF2-40B4-BE49-F238E27FC236}">
                <a16:creationId xmlns="" xmlns:a16="http://schemas.microsoft.com/office/drawing/2014/main" id="{0A5F94DC-9A8B-4219-89EA-786451B34F31}"/>
              </a:ext>
            </a:extLst>
          </p:cNvPr>
          <p:cNvSpPr>
            <a:spLocks/>
          </p:cNvSpPr>
          <p:nvPr>
            <p:custDataLst>
              <p:tags r:id="rId39"/>
            </p:custDataLst>
          </p:nvPr>
        </p:nvSpPr>
        <p:spPr bwMode="auto">
          <a:xfrm>
            <a:off x="2397533" y="3233792"/>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3" name="Line 47">
            <a:extLst>
              <a:ext uri="{FF2B5EF4-FFF2-40B4-BE49-F238E27FC236}">
                <a16:creationId xmlns="" xmlns:a16="http://schemas.microsoft.com/office/drawing/2014/main" id="{71F9118A-363F-4DF9-8CCC-0A05C8C0A499}"/>
              </a:ext>
            </a:extLst>
          </p:cNvPr>
          <p:cNvSpPr>
            <a:spLocks noChangeShapeType="1"/>
          </p:cNvSpPr>
          <p:nvPr>
            <p:custDataLst>
              <p:tags r:id="rId40"/>
            </p:custDataLst>
          </p:nvPr>
        </p:nvSpPr>
        <p:spPr bwMode="auto">
          <a:xfrm flipH="1" flipV="1">
            <a:off x="2405470" y="3230617"/>
            <a:ext cx="6350" cy="9525"/>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4" name="Line 48">
            <a:extLst>
              <a:ext uri="{FF2B5EF4-FFF2-40B4-BE49-F238E27FC236}">
                <a16:creationId xmlns="" xmlns:a16="http://schemas.microsoft.com/office/drawing/2014/main" id="{5CA2C7D4-6137-4597-8736-D885B2C76633}"/>
              </a:ext>
            </a:extLst>
          </p:cNvPr>
          <p:cNvSpPr>
            <a:spLocks noChangeShapeType="1"/>
          </p:cNvSpPr>
          <p:nvPr>
            <p:custDataLst>
              <p:tags r:id="rId41"/>
            </p:custDataLst>
          </p:nvPr>
        </p:nvSpPr>
        <p:spPr bwMode="auto">
          <a:xfrm flipH="1">
            <a:off x="2405470" y="3256017"/>
            <a:ext cx="6350" cy="11112"/>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5" name="Freeform 49">
            <a:extLst>
              <a:ext uri="{FF2B5EF4-FFF2-40B4-BE49-F238E27FC236}">
                <a16:creationId xmlns="" xmlns:a16="http://schemas.microsoft.com/office/drawing/2014/main" id="{DD3B4500-9B45-4DF0-86A1-371D75792FAF}"/>
              </a:ext>
            </a:extLst>
          </p:cNvPr>
          <p:cNvSpPr>
            <a:spLocks/>
          </p:cNvSpPr>
          <p:nvPr>
            <p:custDataLst>
              <p:tags r:id="rId42"/>
            </p:custDataLst>
          </p:nvPr>
        </p:nvSpPr>
        <p:spPr bwMode="auto">
          <a:xfrm>
            <a:off x="2405470" y="3251254"/>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6" name="Freeform 50">
            <a:extLst>
              <a:ext uri="{FF2B5EF4-FFF2-40B4-BE49-F238E27FC236}">
                <a16:creationId xmlns="" xmlns:a16="http://schemas.microsoft.com/office/drawing/2014/main" id="{DB1E644E-BEC5-438C-8282-41A12341567C}"/>
              </a:ext>
            </a:extLst>
          </p:cNvPr>
          <p:cNvSpPr>
            <a:spLocks/>
          </p:cNvSpPr>
          <p:nvPr>
            <p:custDataLst>
              <p:tags r:id="rId43"/>
            </p:custDataLst>
          </p:nvPr>
        </p:nvSpPr>
        <p:spPr bwMode="auto">
          <a:xfrm>
            <a:off x="2411820" y="3279829"/>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7" name="Freeform 51">
            <a:extLst>
              <a:ext uri="{FF2B5EF4-FFF2-40B4-BE49-F238E27FC236}">
                <a16:creationId xmlns="" xmlns:a16="http://schemas.microsoft.com/office/drawing/2014/main" id="{E1C7771A-FCC1-4B32-AAF0-17D8EA71242A}"/>
              </a:ext>
            </a:extLst>
          </p:cNvPr>
          <p:cNvSpPr>
            <a:spLocks/>
          </p:cNvSpPr>
          <p:nvPr>
            <p:custDataLst>
              <p:tags r:id="rId44"/>
            </p:custDataLst>
          </p:nvPr>
        </p:nvSpPr>
        <p:spPr bwMode="auto">
          <a:xfrm>
            <a:off x="2418170" y="3327454"/>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8" name="Freeform 52">
            <a:extLst>
              <a:ext uri="{FF2B5EF4-FFF2-40B4-BE49-F238E27FC236}">
                <a16:creationId xmlns="" xmlns:a16="http://schemas.microsoft.com/office/drawing/2014/main" id="{B2C2155E-F310-4DA4-BB68-1B7C16E57ED1}"/>
              </a:ext>
            </a:extLst>
          </p:cNvPr>
          <p:cNvSpPr>
            <a:spLocks/>
          </p:cNvSpPr>
          <p:nvPr>
            <p:custDataLst>
              <p:tags r:id="rId45"/>
            </p:custDataLst>
          </p:nvPr>
        </p:nvSpPr>
        <p:spPr bwMode="auto">
          <a:xfrm>
            <a:off x="2427695" y="3352854"/>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699" name="Freeform 53">
            <a:extLst>
              <a:ext uri="{FF2B5EF4-FFF2-40B4-BE49-F238E27FC236}">
                <a16:creationId xmlns="" xmlns:a16="http://schemas.microsoft.com/office/drawing/2014/main" id="{C28261BB-B720-407E-9909-7561BD37E02C}"/>
              </a:ext>
            </a:extLst>
          </p:cNvPr>
          <p:cNvSpPr>
            <a:spLocks/>
          </p:cNvSpPr>
          <p:nvPr>
            <p:custDataLst>
              <p:tags r:id="rId46"/>
            </p:custDataLst>
          </p:nvPr>
        </p:nvSpPr>
        <p:spPr bwMode="auto">
          <a:xfrm>
            <a:off x="2449920" y="3383017"/>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0" name="Freeform 54">
            <a:extLst>
              <a:ext uri="{FF2B5EF4-FFF2-40B4-BE49-F238E27FC236}">
                <a16:creationId xmlns="" xmlns:a16="http://schemas.microsoft.com/office/drawing/2014/main" id="{FBB4BDD6-236C-49D7-B628-460D026CF1D4}"/>
              </a:ext>
            </a:extLst>
          </p:cNvPr>
          <p:cNvSpPr>
            <a:spLocks/>
          </p:cNvSpPr>
          <p:nvPr>
            <p:custDataLst>
              <p:tags r:id="rId47"/>
            </p:custDataLst>
          </p:nvPr>
        </p:nvSpPr>
        <p:spPr bwMode="auto">
          <a:xfrm>
            <a:off x="2411820" y="3395717"/>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1" name="Freeform 55">
            <a:extLst>
              <a:ext uri="{FF2B5EF4-FFF2-40B4-BE49-F238E27FC236}">
                <a16:creationId xmlns="" xmlns:a16="http://schemas.microsoft.com/office/drawing/2014/main" id="{3AEF0E1D-C958-42A0-BEF5-56D0DDA8942C}"/>
              </a:ext>
            </a:extLst>
          </p:cNvPr>
          <p:cNvSpPr>
            <a:spLocks/>
          </p:cNvSpPr>
          <p:nvPr>
            <p:custDataLst>
              <p:tags r:id="rId48"/>
            </p:custDataLst>
          </p:nvPr>
        </p:nvSpPr>
        <p:spPr bwMode="auto">
          <a:xfrm>
            <a:off x="2397533" y="3460804"/>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2" name="Freeform 56">
            <a:extLst>
              <a:ext uri="{FF2B5EF4-FFF2-40B4-BE49-F238E27FC236}">
                <a16:creationId xmlns="" xmlns:a16="http://schemas.microsoft.com/office/drawing/2014/main" id="{520A6DBC-687A-472D-94DC-0361FEB34249}"/>
              </a:ext>
            </a:extLst>
          </p:cNvPr>
          <p:cNvSpPr>
            <a:spLocks/>
          </p:cNvSpPr>
          <p:nvPr>
            <p:custDataLst>
              <p:tags r:id="rId49"/>
            </p:custDataLst>
          </p:nvPr>
        </p:nvSpPr>
        <p:spPr bwMode="auto">
          <a:xfrm>
            <a:off x="2416583" y="3436992"/>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3" name="Freeform 57">
            <a:extLst>
              <a:ext uri="{FF2B5EF4-FFF2-40B4-BE49-F238E27FC236}">
                <a16:creationId xmlns="" xmlns:a16="http://schemas.microsoft.com/office/drawing/2014/main" id="{093BEE06-C144-4B3D-90D6-E333EC63140F}"/>
              </a:ext>
            </a:extLst>
          </p:cNvPr>
          <p:cNvSpPr>
            <a:spLocks/>
          </p:cNvSpPr>
          <p:nvPr>
            <p:custDataLst>
              <p:tags r:id="rId50"/>
            </p:custDataLst>
          </p:nvPr>
        </p:nvSpPr>
        <p:spPr bwMode="auto">
          <a:xfrm>
            <a:off x="1899058" y="3108379"/>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704" name="Group 58">
            <a:extLst>
              <a:ext uri="{FF2B5EF4-FFF2-40B4-BE49-F238E27FC236}">
                <a16:creationId xmlns="" xmlns:a16="http://schemas.microsoft.com/office/drawing/2014/main" id="{C1C16939-E598-43B0-8315-ECA9A9AD0509}"/>
              </a:ext>
            </a:extLst>
          </p:cNvPr>
          <p:cNvGrpSpPr>
            <a:grpSpLocks/>
          </p:cNvGrpSpPr>
          <p:nvPr>
            <p:custDataLst>
              <p:tags r:id="rId51"/>
            </p:custDataLst>
          </p:nvPr>
        </p:nvGrpSpPr>
        <p:grpSpPr bwMode="auto">
          <a:xfrm>
            <a:off x="2024470" y="2941692"/>
            <a:ext cx="131763" cy="195262"/>
            <a:chOff x="1199" y="2121"/>
            <a:chExt cx="97" cy="123"/>
          </a:xfrm>
        </p:grpSpPr>
        <p:sp>
          <p:nvSpPr>
            <p:cNvPr id="1705" name="Freeform 59">
              <a:extLst>
                <a:ext uri="{FF2B5EF4-FFF2-40B4-BE49-F238E27FC236}">
                  <a16:creationId xmlns="" xmlns:a16="http://schemas.microsoft.com/office/drawing/2014/main" id="{5054B981-6EE5-499B-9E5A-E26F222646A7}"/>
                </a:ext>
              </a:extLst>
            </p:cNvPr>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6" name="Freeform 60">
              <a:extLst>
                <a:ext uri="{FF2B5EF4-FFF2-40B4-BE49-F238E27FC236}">
                  <a16:creationId xmlns="" xmlns:a16="http://schemas.microsoft.com/office/drawing/2014/main" id="{0C58A8DE-4ADC-4F6F-A672-4718F4D096F9}"/>
                </a:ext>
              </a:extLst>
            </p:cNvPr>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7" name="Freeform 61">
              <a:extLst>
                <a:ext uri="{FF2B5EF4-FFF2-40B4-BE49-F238E27FC236}">
                  <a16:creationId xmlns="" xmlns:a16="http://schemas.microsoft.com/office/drawing/2014/main" id="{72E6C2A6-370C-4CA1-B426-887E0FB71AAB}"/>
                </a:ext>
              </a:extLst>
            </p:cNvPr>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8" name="Freeform 62">
              <a:extLst>
                <a:ext uri="{FF2B5EF4-FFF2-40B4-BE49-F238E27FC236}">
                  <a16:creationId xmlns="" xmlns:a16="http://schemas.microsoft.com/office/drawing/2014/main" id="{6ED0005E-1F63-4CBB-9FC7-4AB71CC09D51}"/>
                </a:ext>
              </a:extLst>
            </p:cNvPr>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09" name="Freeform 63">
              <a:extLst>
                <a:ext uri="{FF2B5EF4-FFF2-40B4-BE49-F238E27FC236}">
                  <a16:creationId xmlns="" xmlns:a16="http://schemas.microsoft.com/office/drawing/2014/main" id="{18C9E396-4274-44BA-986F-CB109586DCE7}"/>
                </a:ext>
              </a:extLst>
            </p:cNvPr>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0" name="Freeform 64">
              <a:extLst>
                <a:ext uri="{FF2B5EF4-FFF2-40B4-BE49-F238E27FC236}">
                  <a16:creationId xmlns="" xmlns:a16="http://schemas.microsoft.com/office/drawing/2014/main" id="{94AD1936-DB76-4D5F-944F-6EF82C9B900F}"/>
                </a:ext>
              </a:extLst>
            </p:cNvPr>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1" name="Freeform 65">
              <a:extLst>
                <a:ext uri="{FF2B5EF4-FFF2-40B4-BE49-F238E27FC236}">
                  <a16:creationId xmlns="" xmlns:a16="http://schemas.microsoft.com/office/drawing/2014/main" id="{9E1D6655-BEE7-4956-A1A1-97BD11286AFD}"/>
                </a:ext>
              </a:extLst>
            </p:cNvPr>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2" name="Freeform 66">
              <a:extLst>
                <a:ext uri="{FF2B5EF4-FFF2-40B4-BE49-F238E27FC236}">
                  <a16:creationId xmlns="" xmlns:a16="http://schemas.microsoft.com/office/drawing/2014/main" id="{76626E57-6434-45D1-BBD6-99A4AFE1C7AE}"/>
                </a:ext>
              </a:extLst>
            </p:cNvPr>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3" name="Freeform 67">
              <a:extLst>
                <a:ext uri="{FF2B5EF4-FFF2-40B4-BE49-F238E27FC236}">
                  <a16:creationId xmlns="" xmlns:a16="http://schemas.microsoft.com/office/drawing/2014/main" id="{FB69F9BB-94F8-44EB-A4FE-F9FD3D8C03B9}"/>
                </a:ext>
              </a:extLst>
            </p:cNvPr>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4" name="Freeform 68">
              <a:extLst>
                <a:ext uri="{FF2B5EF4-FFF2-40B4-BE49-F238E27FC236}">
                  <a16:creationId xmlns="" xmlns:a16="http://schemas.microsoft.com/office/drawing/2014/main" id="{D4C39206-A314-4017-9D8D-D126AF61FD2E}"/>
                </a:ext>
              </a:extLst>
            </p:cNvPr>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1715" name="Freeform 69">
            <a:extLst>
              <a:ext uri="{FF2B5EF4-FFF2-40B4-BE49-F238E27FC236}">
                <a16:creationId xmlns="" xmlns:a16="http://schemas.microsoft.com/office/drawing/2014/main" id="{7968CFC7-C823-4E1B-9B70-D1BB50911140}"/>
              </a:ext>
            </a:extLst>
          </p:cNvPr>
          <p:cNvSpPr>
            <a:spLocks/>
          </p:cNvSpPr>
          <p:nvPr>
            <p:custDataLst>
              <p:tags r:id="rId52"/>
            </p:custDataLst>
          </p:nvPr>
        </p:nvSpPr>
        <p:spPr bwMode="auto">
          <a:xfrm>
            <a:off x="7837895" y="4368854"/>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6" name="Freeform 70">
            <a:extLst>
              <a:ext uri="{FF2B5EF4-FFF2-40B4-BE49-F238E27FC236}">
                <a16:creationId xmlns="" xmlns:a16="http://schemas.microsoft.com/office/drawing/2014/main" id="{8F9EF205-1352-4028-911D-1AA617B2E17F}"/>
              </a:ext>
            </a:extLst>
          </p:cNvPr>
          <p:cNvSpPr>
            <a:spLocks/>
          </p:cNvSpPr>
          <p:nvPr>
            <p:custDataLst>
              <p:tags r:id="rId53"/>
            </p:custDataLst>
          </p:nvPr>
        </p:nvSpPr>
        <p:spPr bwMode="auto">
          <a:xfrm>
            <a:off x="7847420" y="4459342"/>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7" name="Freeform 71">
            <a:extLst>
              <a:ext uri="{FF2B5EF4-FFF2-40B4-BE49-F238E27FC236}">
                <a16:creationId xmlns="" xmlns:a16="http://schemas.microsoft.com/office/drawing/2014/main" id="{646D5544-5CD6-43D7-8D42-1AC667C97C1B}"/>
              </a:ext>
            </a:extLst>
          </p:cNvPr>
          <p:cNvSpPr>
            <a:spLocks/>
          </p:cNvSpPr>
          <p:nvPr>
            <p:custDataLst>
              <p:tags r:id="rId54"/>
            </p:custDataLst>
          </p:nvPr>
        </p:nvSpPr>
        <p:spPr bwMode="auto">
          <a:xfrm>
            <a:off x="7961720" y="4368854"/>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18" name="Freeform 72">
            <a:extLst>
              <a:ext uri="{FF2B5EF4-FFF2-40B4-BE49-F238E27FC236}">
                <a16:creationId xmlns="" xmlns:a16="http://schemas.microsoft.com/office/drawing/2014/main" id="{72D39547-7139-488F-B2B2-B148F80804C9}"/>
              </a:ext>
            </a:extLst>
          </p:cNvPr>
          <p:cNvSpPr>
            <a:spLocks/>
          </p:cNvSpPr>
          <p:nvPr>
            <p:custDataLst>
              <p:tags r:id="rId55"/>
            </p:custDataLst>
          </p:nvPr>
        </p:nvSpPr>
        <p:spPr bwMode="auto">
          <a:xfrm>
            <a:off x="7961720" y="4341867"/>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719" name="Group 73">
            <a:extLst>
              <a:ext uri="{FF2B5EF4-FFF2-40B4-BE49-F238E27FC236}">
                <a16:creationId xmlns="" xmlns:a16="http://schemas.microsoft.com/office/drawing/2014/main" id="{B6D9DB0B-BCBC-44ED-BF95-E0F59E666FA7}"/>
              </a:ext>
            </a:extLst>
          </p:cNvPr>
          <p:cNvGrpSpPr>
            <a:grpSpLocks/>
          </p:cNvGrpSpPr>
          <p:nvPr>
            <p:custDataLst>
              <p:tags r:id="rId56"/>
            </p:custDataLst>
          </p:nvPr>
        </p:nvGrpSpPr>
        <p:grpSpPr bwMode="auto">
          <a:xfrm>
            <a:off x="7652158" y="4862567"/>
            <a:ext cx="458787" cy="404812"/>
            <a:chOff x="5372" y="3323"/>
            <a:chExt cx="341" cy="253"/>
          </a:xfrm>
          <a:solidFill>
            <a:srgbClr val="336699"/>
          </a:solidFill>
        </p:grpSpPr>
        <p:sp>
          <p:nvSpPr>
            <p:cNvPr id="1720" name="Freeform 74">
              <a:extLst>
                <a:ext uri="{FF2B5EF4-FFF2-40B4-BE49-F238E27FC236}">
                  <a16:creationId xmlns="" xmlns:a16="http://schemas.microsoft.com/office/drawing/2014/main" id="{BC6CB9ED-6EE3-4E3A-B99A-1418C2AB9BAC}"/>
                </a:ext>
              </a:extLst>
            </p:cNvPr>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721" name="Freeform 75">
              <a:extLst>
                <a:ext uri="{FF2B5EF4-FFF2-40B4-BE49-F238E27FC236}">
                  <a16:creationId xmlns="" xmlns:a16="http://schemas.microsoft.com/office/drawing/2014/main" id="{89495B76-50C2-436D-8C72-EA10886E9995}"/>
                </a:ext>
              </a:extLst>
            </p:cNvPr>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722" name="Freeform 76">
              <a:extLst>
                <a:ext uri="{FF2B5EF4-FFF2-40B4-BE49-F238E27FC236}">
                  <a16:creationId xmlns="" xmlns:a16="http://schemas.microsoft.com/office/drawing/2014/main" id="{BF68C5AC-F587-417B-B1CA-425FD0A8B3C2}"/>
                </a:ext>
              </a:extLst>
            </p:cNvPr>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1723" name="Freeform 77">
            <a:extLst>
              <a:ext uri="{FF2B5EF4-FFF2-40B4-BE49-F238E27FC236}">
                <a16:creationId xmlns="" xmlns:a16="http://schemas.microsoft.com/office/drawing/2014/main" id="{B29FB95D-2918-438E-A0BA-B9C22D20AFAF}"/>
              </a:ext>
            </a:extLst>
          </p:cNvPr>
          <p:cNvSpPr>
            <a:spLocks/>
          </p:cNvSpPr>
          <p:nvPr>
            <p:custDataLst>
              <p:tags r:id="rId57"/>
            </p:custDataLst>
          </p:nvPr>
        </p:nvSpPr>
        <p:spPr bwMode="auto">
          <a:xfrm>
            <a:off x="7294970" y="3519542"/>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4" name="Freeform 78">
            <a:extLst>
              <a:ext uri="{FF2B5EF4-FFF2-40B4-BE49-F238E27FC236}">
                <a16:creationId xmlns="" xmlns:a16="http://schemas.microsoft.com/office/drawing/2014/main" id="{874E6D8C-063C-4FC7-B165-C682A2BB4045}"/>
              </a:ext>
            </a:extLst>
          </p:cNvPr>
          <p:cNvSpPr>
            <a:spLocks/>
          </p:cNvSpPr>
          <p:nvPr>
            <p:custDataLst>
              <p:tags r:id="rId58"/>
            </p:custDataLst>
          </p:nvPr>
        </p:nvSpPr>
        <p:spPr bwMode="auto">
          <a:xfrm>
            <a:off x="8022045" y="4421242"/>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5" name="Freeform 79">
            <a:extLst>
              <a:ext uri="{FF2B5EF4-FFF2-40B4-BE49-F238E27FC236}">
                <a16:creationId xmlns="" xmlns:a16="http://schemas.microsoft.com/office/drawing/2014/main" id="{D5E615F8-3CA2-4853-9310-B1EBB47323E6}"/>
              </a:ext>
            </a:extLst>
          </p:cNvPr>
          <p:cNvSpPr>
            <a:spLocks/>
          </p:cNvSpPr>
          <p:nvPr>
            <p:custDataLst>
              <p:tags r:id="rId59"/>
            </p:custDataLst>
          </p:nvPr>
        </p:nvSpPr>
        <p:spPr bwMode="auto">
          <a:xfrm>
            <a:off x="8044270" y="4430767"/>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6" name="Freeform 80">
            <a:extLst>
              <a:ext uri="{FF2B5EF4-FFF2-40B4-BE49-F238E27FC236}">
                <a16:creationId xmlns="" xmlns:a16="http://schemas.microsoft.com/office/drawing/2014/main" id="{94157575-855C-449A-87DB-AA9474A6F95B}"/>
              </a:ext>
            </a:extLst>
          </p:cNvPr>
          <p:cNvSpPr>
            <a:spLocks/>
          </p:cNvSpPr>
          <p:nvPr>
            <p:custDataLst>
              <p:tags r:id="rId60"/>
            </p:custDataLst>
          </p:nvPr>
        </p:nvSpPr>
        <p:spPr bwMode="auto">
          <a:xfrm>
            <a:off x="7358470" y="3508429"/>
            <a:ext cx="1588" cy="55563"/>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7" name="Freeform 81">
            <a:extLst>
              <a:ext uri="{FF2B5EF4-FFF2-40B4-BE49-F238E27FC236}">
                <a16:creationId xmlns="" xmlns:a16="http://schemas.microsoft.com/office/drawing/2014/main" id="{C0EC25EE-1653-42E6-8CAB-09F9BADD3126}"/>
              </a:ext>
            </a:extLst>
          </p:cNvPr>
          <p:cNvSpPr>
            <a:spLocks/>
          </p:cNvSpPr>
          <p:nvPr>
            <p:custDataLst>
              <p:tags r:id="rId61"/>
            </p:custDataLst>
          </p:nvPr>
        </p:nvSpPr>
        <p:spPr bwMode="auto">
          <a:xfrm>
            <a:off x="7417208" y="3452867"/>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8" name="Freeform 82">
            <a:extLst>
              <a:ext uri="{FF2B5EF4-FFF2-40B4-BE49-F238E27FC236}">
                <a16:creationId xmlns="" xmlns:a16="http://schemas.microsoft.com/office/drawing/2014/main" id="{35A22F2D-D550-4E40-BA37-E25CF78FE629}"/>
              </a:ext>
            </a:extLst>
          </p:cNvPr>
          <p:cNvSpPr>
            <a:spLocks/>
          </p:cNvSpPr>
          <p:nvPr>
            <p:custDataLst>
              <p:tags r:id="rId62"/>
            </p:custDataLst>
          </p:nvPr>
        </p:nvSpPr>
        <p:spPr bwMode="auto">
          <a:xfrm>
            <a:off x="7529920" y="3341742"/>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29" name="Freeform 83">
            <a:extLst>
              <a:ext uri="{FF2B5EF4-FFF2-40B4-BE49-F238E27FC236}">
                <a16:creationId xmlns="" xmlns:a16="http://schemas.microsoft.com/office/drawing/2014/main" id="{73C1FA20-A336-4628-8B83-7FCBC3E49F59}"/>
              </a:ext>
            </a:extLst>
          </p:cNvPr>
          <p:cNvSpPr>
            <a:spLocks/>
          </p:cNvSpPr>
          <p:nvPr>
            <p:custDataLst>
              <p:tags r:id="rId63"/>
            </p:custDataLst>
          </p:nvPr>
        </p:nvSpPr>
        <p:spPr bwMode="auto">
          <a:xfrm>
            <a:off x="7682320" y="4040242"/>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0" name="Freeform 84">
            <a:extLst>
              <a:ext uri="{FF2B5EF4-FFF2-40B4-BE49-F238E27FC236}">
                <a16:creationId xmlns="" xmlns:a16="http://schemas.microsoft.com/office/drawing/2014/main" id="{133E968A-1263-4E21-996F-0D30D63CCAF8}"/>
              </a:ext>
            </a:extLst>
          </p:cNvPr>
          <p:cNvSpPr>
            <a:spLocks/>
          </p:cNvSpPr>
          <p:nvPr>
            <p:custDataLst>
              <p:tags r:id="rId64"/>
            </p:custDataLst>
          </p:nvPr>
        </p:nvSpPr>
        <p:spPr bwMode="auto">
          <a:xfrm>
            <a:off x="7745820" y="4054529"/>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1" name="Freeform 85">
            <a:extLst>
              <a:ext uri="{FF2B5EF4-FFF2-40B4-BE49-F238E27FC236}">
                <a16:creationId xmlns="" xmlns:a16="http://schemas.microsoft.com/office/drawing/2014/main" id="{1A05F216-D0FB-44D4-A106-15A77AB3F330}"/>
              </a:ext>
            </a:extLst>
          </p:cNvPr>
          <p:cNvSpPr>
            <a:spLocks/>
          </p:cNvSpPr>
          <p:nvPr>
            <p:custDataLst>
              <p:tags r:id="rId65"/>
            </p:custDataLst>
          </p:nvPr>
        </p:nvSpPr>
        <p:spPr bwMode="auto">
          <a:xfrm>
            <a:off x="7602945" y="3830692"/>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2" name="Freeform 86">
            <a:extLst>
              <a:ext uri="{FF2B5EF4-FFF2-40B4-BE49-F238E27FC236}">
                <a16:creationId xmlns="" xmlns:a16="http://schemas.microsoft.com/office/drawing/2014/main" id="{0B4201F6-E7C0-43FF-9186-D7CC03F04E86}"/>
              </a:ext>
            </a:extLst>
          </p:cNvPr>
          <p:cNvSpPr>
            <a:spLocks/>
          </p:cNvSpPr>
          <p:nvPr>
            <p:custDataLst>
              <p:tags r:id="rId66"/>
            </p:custDataLst>
          </p:nvPr>
        </p:nvSpPr>
        <p:spPr bwMode="auto">
          <a:xfrm>
            <a:off x="7545795" y="3805292"/>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3" name="Freeform 87">
            <a:extLst>
              <a:ext uri="{FF2B5EF4-FFF2-40B4-BE49-F238E27FC236}">
                <a16:creationId xmlns="" xmlns:a16="http://schemas.microsoft.com/office/drawing/2014/main" id="{237A0167-A333-403C-BA06-3B80B78C11EF}"/>
              </a:ext>
            </a:extLst>
          </p:cNvPr>
          <p:cNvSpPr>
            <a:spLocks/>
          </p:cNvSpPr>
          <p:nvPr>
            <p:custDataLst>
              <p:tags r:id="rId67"/>
            </p:custDataLst>
          </p:nvPr>
        </p:nvSpPr>
        <p:spPr bwMode="auto">
          <a:xfrm>
            <a:off x="7745820" y="4137079"/>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4" name="Freeform 88">
            <a:extLst>
              <a:ext uri="{FF2B5EF4-FFF2-40B4-BE49-F238E27FC236}">
                <a16:creationId xmlns="" xmlns:a16="http://schemas.microsoft.com/office/drawing/2014/main" id="{646A5D70-942C-436E-B91B-0D0E4E81A6A2}"/>
              </a:ext>
            </a:extLst>
          </p:cNvPr>
          <p:cNvSpPr>
            <a:spLocks/>
          </p:cNvSpPr>
          <p:nvPr>
            <p:custDataLst>
              <p:tags r:id="rId68"/>
            </p:custDataLst>
          </p:nvPr>
        </p:nvSpPr>
        <p:spPr bwMode="auto">
          <a:xfrm>
            <a:off x="7701370" y="4125967"/>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5" name="Line 89">
            <a:extLst>
              <a:ext uri="{FF2B5EF4-FFF2-40B4-BE49-F238E27FC236}">
                <a16:creationId xmlns="" xmlns:a16="http://schemas.microsoft.com/office/drawing/2014/main" id="{6B134EBE-8DE1-48A2-8F5D-9A5D24555E6A}"/>
              </a:ext>
            </a:extLst>
          </p:cNvPr>
          <p:cNvSpPr>
            <a:spLocks noChangeShapeType="1"/>
          </p:cNvSpPr>
          <p:nvPr>
            <p:custDataLst>
              <p:tags r:id="rId69"/>
            </p:custDataLst>
          </p:nvPr>
        </p:nvSpPr>
        <p:spPr bwMode="auto">
          <a:xfrm>
            <a:off x="7734708" y="4111679"/>
            <a:ext cx="20637" cy="6350"/>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6" name="Freeform 90">
            <a:extLst>
              <a:ext uri="{FF2B5EF4-FFF2-40B4-BE49-F238E27FC236}">
                <a16:creationId xmlns="" xmlns:a16="http://schemas.microsoft.com/office/drawing/2014/main" id="{C2F9D50C-8F3C-4002-B159-766F41A53056}"/>
              </a:ext>
            </a:extLst>
          </p:cNvPr>
          <p:cNvSpPr>
            <a:spLocks/>
          </p:cNvSpPr>
          <p:nvPr>
            <p:custDataLst>
              <p:tags r:id="rId70"/>
            </p:custDataLst>
          </p:nvPr>
        </p:nvSpPr>
        <p:spPr bwMode="auto">
          <a:xfrm>
            <a:off x="7755345" y="4118029"/>
            <a:ext cx="1588"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7" name="Freeform 91">
            <a:extLst>
              <a:ext uri="{FF2B5EF4-FFF2-40B4-BE49-F238E27FC236}">
                <a16:creationId xmlns="" xmlns:a16="http://schemas.microsoft.com/office/drawing/2014/main" id="{6F30851F-B455-4D0E-A10C-0CB0BB17C48C}"/>
              </a:ext>
            </a:extLst>
          </p:cNvPr>
          <p:cNvSpPr>
            <a:spLocks/>
          </p:cNvSpPr>
          <p:nvPr>
            <p:custDataLst>
              <p:tags r:id="rId71"/>
            </p:custDataLst>
          </p:nvPr>
        </p:nvSpPr>
        <p:spPr bwMode="auto">
          <a:xfrm>
            <a:off x="7709308" y="4111679"/>
            <a:ext cx="14287" cy="58738"/>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8" name="Freeform 92">
            <a:extLst>
              <a:ext uri="{FF2B5EF4-FFF2-40B4-BE49-F238E27FC236}">
                <a16:creationId xmlns="" xmlns:a16="http://schemas.microsoft.com/office/drawing/2014/main" id="{639FA05E-3D0A-4006-8995-69A8AF1B3DD7}"/>
              </a:ext>
            </a:extLst>
          </p:cNvPr>
          <p:cNvSpPr>
            <a:spLocks/>
          </p:cNvSpPr>
          <p:nvPr>
            <p:custDataLst>
              <p:tags r:id="rId72"/>
            </p:custDataLst>
          </p:nvPr>
        </p:nvSpPr>
        <p:spPr bwMode="auto">
          <a:xfrm>
            <a:off x="7702958" y="4092629"/>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39" name="Freeform 93">
            <a:extLst>
              <a:ext uri="{FF2B5EF4-FFF2-40B4-BE49-F238E27FC236}">
                <a16:creationId xmlns="" xmlns:a16="http://schemas.microsoft.com/office/drawing/2014/main" id="{5E0FB220-E987-4C3C-84AD-4B42F32065E9}"/>
              </a:ext>
            </a:extLst>
          </p:cNvPr>
          <p:cNvSpPr>
            <a:spLocks/>
          </p:cNvSpPr>
          <p:nvPr>
            <p:custDataLst>
              <p:tags r:id="rId73"/>
            </p:custDataLst>
          </p:nvPr>
        </p:nvSpPr>
        <p:spPr bwMode="auto">
          <a:xfrm>
            <a:off x="7783920" y="3819579"/>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740" name="Group 94">
            <a:extLst>
              <a:ext uri="{FF2B5EF4-FFF2-40B4-BE49-F238E27FC236}">
                <a16:creationId xmlns="" xmlns:a16="http://schemas.microsoft.com/office/drawing/2014/main" id="{A0628DAF-705D-498F-AA03-A3C2CA3D91A7}"/>
              </a:ext>
            </a:extLst>
          </p:cNvPr>
          <p:cNvGrpSpPr>
            <a:grpSpLocks/>
          </p:cNvGrpSpPr>
          <p:nvPr>
            <p:custDataLst>
              <p:tags r:id="rId74"/>
            </p:custDataLst>
          </p:nvPr>
        </p:nvGrpSpPr>
        <p:grpSpPr bwMode="auto">
          <a:xfrm>
            <a:off x="7658508" y="3490967"/>
            <a:ext cx="163512" cy="114300"/>
            <a:chOff x="5379" y="2466"/>
            <a:chExt cx="122" cy="71"/>
          </a:xfrm>
        </p:grpSpPr>
        <p:sp>
          <p:nvSpPr>
            <p:cNvPr id="1741" name="Freeform 95">
              <a:extLst>
                <a:ext uri="{FF2B5EF4-FFF2-40B4-BE49-F238E27FC236}">
                  <a16:creationId xmlns="" xmlns:a16="http://schemas.microsoft.com/office/drawing/2014/main" id="{38E89D28-9729-4BCB-B8FF-AD14D713110F}"/>
                </a:ext>
              </a:extLst>
            </p:cNvPr>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2" name="Freeform 96">
              <a:extLst>
                <a:ext uri="{FF2B5EF4-FFF2-40B4-BE49-F238E27FC236}">
                  <a16:creationId xmlns="" xmlns:a16="http://schemas.microsoft.com/office/drawing/2014/main" id="{B2F8A439-2680-4EA4-8513-D55A349ECB5A}"/>
                </a:ext>
              </a:extLst>
            </p:cNvPr>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3" name="Freeform 97">
              <a:extLst>
                <a:ext uri="{FF2B5EF4-FFF2-40B4-BE49-F238E27FC236}">
                  <a16:creationId xmlns="" xmlns:a16="http://schemas.microsoft.com/office/drawing/2014/main" id="{8D15692C-2981-48EC-BCA0-3E2C3C4783BC}"/>
                </a:ext>
              </a:extLst>
            </p:cNvPr>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4" name="Freeform 98">
              <a:extLst>
                <a:ext uri="{FF2B5EF4-FFF2-40B4-BE49-F238E27FC236}">
                  <a16:creationId xmlns="" xmlns:a16="http://schemas.microsoft.com/office/drawing/2014/main" id="{0640148A-E1EC-494F-8880-2EAF6FE68FE3}"/>
                </a:ext>
              </a:extLst>
            </p:cNvPr>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5" name="Freeform 99">
              <a:extLst>
                <a:ext uri="{FF2B5EF4-FFF2-40B4-BE49-F238E27FC236}">
                  <a16:creationId xmlns="" xmlns:a16="http://schemas.microsoft.com/office/drawing/2014/main" id="{21B3F0A1-172B-49C3-B340-F9B624793E95}"/>
                </a:ext>
              </a:extLst>
            </p:cNvPr>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6" name="Line 100">
              <a:extLst>
                <a:ext uri="{FF2B5EF4-FFF2-40B4-BE49-F238E27FC236}">
                  <a16:creationId xmlns="" xmlns:a16="http://schemas.microsoft.com/office/drawing/2014/main" id="{10FCC2BE-8EA9-4106-947A-A11A7FF2B998}"/>
                </a:ext>
              </a:extLst>
            </p:cNvPr>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7" name="Freeform 101">
              <a:extLst>
                <a:ext uri="{FF2B5EF4-FFF2-40B4-BE49-F238E27FC236}">
                  <a16:creationId xmlns="" xmlns:a16="http://schemas.microsoft.com/office/drawing/2014/main" id="{4A7AE14E-7AA0-4E88-8E4C-9A0461A80ABB}"/>
                </a:ext>
              </a:extLst>
            </p:cNvPr>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8" name="Line 102">
              <a:extLst>
                <a:ext uri="{FF2B5EF4-FFF2-40B4-BE49-F238E27FC236}">
                  <a16:creationId xmlns="" xmlns:a16="http://schemas.microsoft.com/office/drawing/2014/main" id="{FEA7DB24-FEF0-4D80-9125-4BEB23E11C2A}"/>
                </a:ext>
              </a:extLst>
            </p:cNvPr>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49" name="Freeform 103">
              <a:extLst>
                <a:ext uri="{FF2B5EF4-FFF2-40B4-BE49-F238E27FC236}">
                  <a16:creationId xmlns="" xmlns:a16="http://schemas.microsoft.com/office/drawing/2014/main" id="{488D2ECD-843A-473E-B2F7-58ABC0E9DC5A}"/>
                </a:ext>
              </a:extLst>
            </p:cNvPr>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1750" name="Freeform 104">
            <a:extLst>
              <a:ext uri="{FF2B5EF4-FFF2-40B4-BE49-F238E27FC236}">
                <a16:creationId xmlns="" xmlns:a16="http://schemas.microsoft.com/office/drawing/2014/main" id="{D1EF8E57-164D-4082-8D30-A88C1657C2AC}"/>
              </a:ext>
            </a:extLst>
          </p:cNvPr>
          <p:cNvSpPr>
            <a:spLocks/>
          </p:cNvSpPr>
          <p:nvPr>
            <p:custDataLst>
              <p:tags r:id="rId75"/>
            </p:custDataLst>
          </p:nvPr>
        </p:nvSpPr>
        <p:spPr bwMode="auto">
          <a:xfrm>
            <a:off x="6242458" y="3352854"/>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1" name="Freeform 105">
            <a:extLst>
              <a:ext uri="{FF2B5EF4-FFF2-40B4-BE49-F238E27FC236}">
                <a16:creationId xmlns="" xmlns:a16="http://schemas.microsoft.com/office/drawing/2014/main" id="{9094C647-00B8-433A-A483-4F55013481A9}"/>
              </a:ext>
            </a:extLst>
          </p:cNvPr>
          <p:cNvSpPr>
            <a:spLocks/>
          </p:cNvSpPr>
          <p:nvPr>
            <p:custDataLst>
              <p:tags r:id="rId76"/>
            </p:custDataLst>
          </p:nvPr>
        </p:nvSpPr>
        <p:spPr bwMode="auto">
          <a:xfrm>
            <a:off x="3142070" y="5492804"/>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2" name="Freeform 106">
            <a:extLst>
              <a:ext uri="{FF2B5EF4-FFF2-40B4-BE49-F238E27FC236}">
                <a16:creationId xmlns="" xmlns:a16="http://schemas.microsoft.com/office/drawing/2014/main" id="{1F8F1312-08B4-496B-8743-141DA7DCCE16}"/>
              </a:ext>
            </a:extLst>
          </p:cNvPr>
          <p:cNvSpPr>
            <a:spLocks/>
          </p:cNvSpPr>
          <p:nvPr>
            <p:custDataLst>
              <p:tags r:id="rId77"/>
            </p:custDataLst>
          </p:nvPr>
        </p:nvSpPr>
        <p:spPr bwMode="auto">
          <a:xfrm>
            <a:off x="5443945" y="5330879"/>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3" name="Freeform 107">
            <a:extLst>
              <a:ext uri="{FF2B5EF4-FFF2-40B4-BE49-F238E27FC236}">
                <a16:creationId xmlns="" xmlns:a16="http://schemas.microsoft.com/office/drawing/2014/main" id="{BE7CE7E5-16F8-4BFE-9D6C-E1AB37941CFF}"/>
              </a:ext>
            </a:extLst>
          </p:cNvPr>
          <p:cNvSpPr>
            <a:spLocks/>
          </p:cNvSpPr>
          <p:nvPr>
            <p:custDataLst>
              <p:tags r:id="rId78"/>
            </p:custDataLst>
          </p:nvPr>
        </p:nvSpPr>
        <p:spPr bwMode="auto">
          <a:xfrm>
            <a:off x="7598183" y="2101904"/>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4" name="Freeform 108">
            <a:extLst>
              <a:ext uri="{FF2B5EF4-FFF2-40B4-BE49-F238E27FC236}">
                <a16:creationId xmlns="" xmlns:a16="http://schemas.microsoft.com/office/drawing/2014/main" id="{AB79E364-83C7-4AEA-815D-EE214CAE8196}"/>
              </a:ext>
            </a:extLst>
          </p:cNvPr>
          <p:cNvSpPr>
            <a:spLocks/>
          </p:cNvSpPr>
          <p:nvPr>
            <p:custDataLst>
              <p:tags r:id="rId79"/>
            </p:custDataLst>
          </p:nvPr>
        </p:nvSpPr>
        <p:spPr bwMode="auto">
          <a:xfrm>
            <a:off x="7774395" y="2135242"/>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5" name="Freeform 109">
            <a:extLst>
              <a:ext uri="{FF2B5EF4-FFF2-40B4-BE49-F238E27FC236}">
                <a16:creationId xmlns="" xmlns:a16="http://schemas.microsoft.com/office/drawing/2014/main" id="{980F9B9D-5B1D-4130-97B1-A6C1E07EE371}"/>
              </a:ext>
            </a:extLst>
          </p:cNvPr>
          <p:cNvSpPr>
            <a:spLocks/>
          </p:cNvSpPr>
          <p:nvPr>
            <p:custDataLst>
              <p:tags r:id="rId80"/>
            </p:custDataLst>
          </p:nvPr>
        </p:nvSpPr>
        <p:spPr bwMode="auto">
          <a:xfrm>
            <a:off x="7223533" y="2365429"/>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6" name="Freeform 110">
            <a:extLst>
              <a:ext uri="{FF2B5EF4-FFF2-40B4-BE49-F238E27FC236}">
                <a16:creationId xmlns="" xmlns:a16="http://schemas.microsoft.com/office/drawing/2014/main" id="{F55A2B3C-BA35-452C-B0B7-5156BAD1E0D1}"/>
              </a:ext>
            </a:extLst>
          </p:cNvPr>
          <p:cNvSpPr>
            <a:spLocks/>
          </p:cNvSpPr>
          <p:nvPr>
            <p:custDataLst>
              <p:tags r:id="rId81"/>
            </p:custDataLst>
          </p:nvPr>
        </p:nvSpPr>
        <p:spPr bwMode="auto">
          <a:xfrm>
            <a:off x="7037795" y="2927404"/>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7" name="Freeform 111">
            <a:extLst>
              <a:ext uri="{FF2B5EF4-FFF2-40B4-BE49-F238E27FC236}">
                <a16:creationId xmlns="" xmlns:a16="http://schemas.microsoft.com/office/drawing/2014/main" id="{59138275-C0CF-4491-BB72-13741B96BB47}"/>
              </a:ext>
            </a:extLst>
          </p:cNvPr>
          <p:cNvSpPr>
            <a:spLocks/>
          </p:cNvSpPr>
          <p:nvPr>
            <p:custDataLst>
              <p:tags r:id="rId82"/>
            </p:custDataLst>
          </p:nvPr>
        </p:nvSpPr>
        <p:spPr bwMode="auto">
          <a:xfrm>
            <a:off x="7055258" y="2862317"/>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8" name="Freeform 112">
            <a:extLst>
              <a:ext uri="{FF2B5EF4-FFF2-40B4-BE49-F238E27FC236}">
                <a16:creationId xmlns="" xmlns:a16="http://schemas.microsoft.com/office/drawing/2014/main" id="{A4D6F848-2B17-4989-8436-C6DE0FE520FD}"/>
              </a:ext>
            </a:extLst>
          </p:cNvPr>
          <p:cNvSpPr>
            <a:spLocks/>
          </p:cNvSpPr>
          <p:nvPr>
            <p:custDataLst>
              <p:tags r:id="rId83"/>
            </p:custDataLst>
          </p:nvPr>
        </p:nvSpPr>
        <p:spPr bwMode="auto">
          <a:xfrm>
            <a:off x="6944133" y="2711504"/>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59" name="Freeform 113">
            <a:extLst>
              <a:ext uri="{FF2B5EF4-FFF2-40B4-BE49-F238E27FC236}">
                <a16:creationId xmlns="" xmlns:a16="http://schemas.microsoft.com/office/drawing/2014/main" id="{1724923A-F892-4A1D-BDA2-41B88F628CEA}"/>
              </a:ext>
            </a:extLst>
          </p:cNvPr>
          <p:cNvSpPr>
            <a:spLocks/>
          </p:cNvSpPr>
          <p:nvPr>
            <p:custDataLst>
              <p:tags r:id="rId84"/>
            </p:custDataLst>
          </p:nvPr>
        </p:nvSpPr>
        <p:spPr bwMode="auto">
          <a:xfrm>
            <a:off x="3796120" y="1838379"/>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0" name="Freeform 114">
            <a:extLst>
              <a:ext uri="{FF2B5EF4-FFF2-40B4-BE49-F238E27FC236}">
                <a16:creationId xmlns="" xmlns:a16="http://schemas.microsoft.com/office/drawing/2014/main" id="{49AD6C4C-CDA0-4525-A51F-62DA9B6FA7F0}"/>
              </a:ext>
            </a:extLst>
          </p:cNvPr>
          <p:cNvSpPr>
            <a:spLocks/>
          </p:cNvSpPr>
          <p:nvPr>
            <p:custDataLst>
              <p:tags r:id="rId85"/>
            </p:custDataLst>
          </p:nvPr>
        </p:nvSpPr>
        <p:spPr bwMode="auto">
          <a:xfrm>
            <a:off x="3781833" y="1606604"/>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1" name="Freeform 115">
            <a:extLst>
              <a:ext uri="{FF2B5EF4-FFF2-40B4-BE49-F238E27FC236}">
                <a16:creationId xmlns="" xmlns:a16="http://schemas.microsoft.com/office/drawing/2014/main" id="{BAC14F3B-1F4D-4FEB-9515-F81C325BF388}"/>
              </a:ext>
            </a:extLst>
          </p:cNvPr>
          <p:cNvSpPr>
            <a:spLocks/>
          </p:cNvSpPr>
          <p:nvPr>
            <p:custDataLst>
              <p:tags r:id="rId86"/>
            </p:custDataLst>
          </p:nvPr>
        </p:nvSpPr>
        <p:spPr bwMode="auto">
          <a:xfrm>
            <a:off x="5262970" y="3384604"/>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2" name="Freeform 116">
            <a:extLst>
              <a:ext uri="{FF2B5EF4-FFF2-40B4-BE49-F238E27FC236}">
                <a16:creationId xmlns="" xmlns:a16="http://schemas.microsoft.com/office/drawing/2014/main" id="{5C7A4540-9BD4-408F-A618-07115B06F513}"/>
              </a:ext>
            </a:extLst>
          </p:cNvPr>
          <p:cNvSpPr>
            <a:spLocks/>
          </p:cNvSpPr>
          <p:nvPr>
            <p:custDataLst>
              <p:tags r:id="rId87"/>
            </p:custDataLst>
          </p:nvPr>
        </p:nvSpPr>
        <p:spPr bwMode="auto">
          <a:xfrm>
            <a:off x="4966108" y="3246492"/>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763" name="Group 117">
            <a:extLst>
              <a:ext uri="{FF2B5EF4-FFF2-40B4-BE49-F238E27FC236}">
                <a16:creationId xmlns="" xmlns:a16="http://schemas.microsoft.com/office/drawing/2014/main" id="{B8D9D03D-4FE6-49F8-AB6D-A9EE7EE34F05}"/>
              </a:ext>
            </a:extLst>
          </p:cNvPr>
          <p:cNvGrpSpPr>
            <a:grpSpLocks/>
          </p:cNvGrpSpPr>
          <p:nvPr>
            <p:custDataLst>
              <p:tags r:id="rId88"/>
            </p:custDataLst>
          </p:nvPr>
        </p:nvGrpSpPr>
        <p:grpSpPr bwMode="auto">
          <a:xfrm>
            <a:off x="5737633" y="3433817"/>
            <a:ext cx="46037" cy="374650"/>
            <a:chOff x="3950" y="2430"/>
            <a:chExt cx="36" cy="234"/>
          </a:xfrm>
        </p:grpSpPr>
        <p:sp>
          <p:nvSpPr>
            <p:cNvPr id="1764" name="Freeform 118">
              <a:extLst>
                <a:ext uri="{FF2B5EF4-FFF2-40B4-BE49-F238E27FC236}">
                  <a16:creationId xmlns="" xmlns:a16="http://schemas.microsoft.com/office/drawing/2014/main" id="{11345788-CB97-4440-B905-21F1E927C1A3}"/>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5" name="Freeform 119">
              <a:extLst>
                <a:ext uri="{FF2B5EF4-FFF2-40B4-BE49-F238E27FC236}">
                  <a16:creationId xmlns="" xmlns:a16="http://schemas.microsoft.com/office/drawing/2014/main" id="{3B96CDB4-B4E8-4423-ADE0-459393ABA49E}"/>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6" name="Freeform 120">
              <a:extLst>
                <a:ext uri="{FF2B5EF4-FFF2-40B4-BE49-F238E27FC236}">
                  <a16:creationId xmlns="" xmlns:a16="http://schemas.microsoft.com/office/drawing/2014/main" id="{23F24811-C0F6-4262-B855-49F0C71FD692}"/>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7" name="Rectangle 121">
              <a:extLst>
                <a:ext uri="{FF2B5EF4-FFF2-40B4-BE49-F238E27FC236}">
                  <a16:creationId xmlns="" xmlns:a16="http://schemas.microsoft.com/office/drawing/2014/main" id="{8CEEBCA1-52D0-4DA4-B3E2-3BA11116A7CD}"/>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Arial" charset="0"/>
              </a:endParaRPr>
            </a:p>
          </p:txBody>
        </p:sp>
        <p:sp>
          <p:nvSpPr>
            <p:cNvPr id="1768" name="Line 122">
              <a:extLst>
                <a:ext uri="{FF2B5EF4-FFF2-40B4-BE49-F238E27FC236}">
                  <a16:creationId xmlns="" xmlns:a16="http://schemas.microsoft.com/office/drawing/2014/main" id="{634C5439-C95B-44B8-A1AD-7C236F5A4BA0}"/>
                </a:ext>
              </a:extLst>
            </p:cNvPr>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69" name="Freeform 123">
              <a:extLst>
                <a:ext uri="{FF2B5EF4-FFF2-40B4-BE49-F238E27FC236}">
                  <a16:creationId xmlns="" xmlns:a16="http://schemas.microsoft.com/office/drawing/2014/main" id="{DE018669-9E72-4772-BE2F-B0A90AA99A47}"/>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0" name="Freeform 124">
              <a:extLst>
                <a:ext uri="{FF2B5EF4-FFF2-40B4-BE49-F238E27FC236}">
                  <a16:creationId xmlns="" xmlns:a16="http://schemas.microsoft.com/office/drawing/2014/main" id="{D3CBB2FA-F745-4A24-B7B6-6AB454150F5D}"/>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1" name="Line 125">
              <a:extLst>
                <a:ext uri="{FF2B5EF4-FFF2-40B4-BE49-F238E27FC236}">
                  <a16:creationId xmlns="" xmlns:a16="http://schemas.microsoft.com/office/drawing/2014/main" id="{D8223E11-9764-434D-B2F7-10BE6529482B}"/>
                </a:ext>
              </a:extLst>
            </p:cNvPr>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2" name="Freeform 126">
              <a:extLst>
                <a:ext uri="{FF2B5EF4-FFF2-40B4-BE49-F238E27FC236}">
                  <a16:creationId xmlns="" xmlns:a16="http://schemas.microsoft.com/office/drawing/2014/main" id="{53FD802F-5D48-453C-A8E7-2A7E2DDF9DFD}"/>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3" name="Freeform 127">
              <a:extLst>
                <a:ext uri="{FF2B5EF4-FFF2-40B4-BE49-F238E27FC236}">
                  <a16:creationId xmlns="" xmlns:a16="http://schemas.microsoft.com/office/drawing/2014/main" id="{C3CAD4F6-6A84-4B34-9A07-E8998C14BCDB}"/>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4" name="Line 128">
              <a:extLst>
                <a:ext uri="{FF2B5EF4-FFF2-40B4-BE49-F238E27FC236}">
                  <a16:creationId xmlns="" xmlns:a16="http://schemas.microsoft.com/office/drawing/2014/main" id="{FFC16ED2-9F67-4F51-9DD2-0F55464D9390}"/>
                </a:ext>
              </a:extLst>
            </p:cNvPr>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5" name="Freeform 129">
              <a:extLst>
                <a:ext uri="{FF2B5EF4-FFF2-40B4-BE49-F238E27FC236}">
                  <a16:creationId xmlns="" xmlns:a16="http://schemas.microsoft.com/office/drawing/2014/main" id="{6A5AD64C-309B-436C-8826-8B04F787E5DF}"/>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6" name="Freeform 130">
              <a:extLst>
                <a:ext uri="{FF2B5EF4-FFF2-40B4-BE49-F238E27FC236}">
                  <a16:creationId xmlns="" xmlns:a16="http://schemas.microsoft.com/office/drawing/2014/main" id="{789D9918-4F6B-4965-924F-3B9B842C2BB7}"/>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7" name="Freeform 131">
              <a:extLst>
                <a:ext uri="{FF2B5EF4-FFF2-40B4-BE49-F238E27FC236}">
                  <a16:creationId xmlns="" xmlns:a16="http://schemas.microsoft.com/office/drawing/2014/main" id="{54E8118E-09B3-4515-9F28-15D10F6FC3FB}"/>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8" name="Freeform 132">
              <a:extLst>
                <a:ext uri="{FF2B5EF4-FFF2-40B4-BE49-F238E27FC236}">
                  <a16:creationId xmlns="" xmlns:a16="http://schemas.microsoft.com/office/drawing/2014/main" id="{6F6D2C40-26AE-4536-AF08-49FF7CA0126F}"/>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79" name="Freeform 133">
              <a:extLst>
                <a:ext uri="{FF2B5EF4-FFF2-40B4-BE49-F238E27FC236}">
                  <a16:creationId xmlns="" xmlns:a16="http://schemas.microsoft.com/office/drawing/2014/main" id="{992A7935-5103-475D-B0A5-7316EF761737}"/>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0" name="Freeform 134">
              <a:extLst>
                <a:ext uri="{FF2B5EF4-FFF2-40B4-BE49-F238E27FC236}">
                  <a16:creationId xmlns="" xmlns:a16="http://schemas.microsoft.com/office/drawing/2014/main" id="{0E32E9B6-826A-4D1C-A361-3168448BF975}"/>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1" name="Freeform 135">
              <a:extLst>
                <a:ext uri="{FF2B5EF4-FFF2-40B4-BE49-F238E27FC236}">
                  <a16:creationId xmlns="" xmlns:a16="http://schemas.microsoft.com/office/drawing/2014/main" id="{EB3ED573-2FDD-4AA8-A5DA-0CA80717D9B3}"/>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2" name="Rectangle 136">
              <a:extLst>
                <a:ext uri="{FF2B5EF4-FFF2-40B4-BE49-F238E27FC236}">
                  <a16:creationId xmlns="" xmlns:a16="http://schemas.microsoft.com/office/drawing/2014/main" id="{3CEE6824-B849-4AA6-9FAF-F34244C4E67D}"/>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cs typeface="Arial" charset="0"/>
              </a:endParaRPr>
            </a:p>
          </p:txBody>
        </p:sp>
        <p:sp>
          <p:nvSpPr>
            <p:cNvPr id="1783" name="Line 137">
              <a:extLst>
                <a:ext uri="{FF2B5EF4-FFF2-40B4-BE49-F238E27FC236}">
                  <a16:creationId xmlns="" xmlns:a16="http://schemas.microsoft.com/office/drawing/2014/main" id="{F57E3C4C-CC62-42AD-AC2F-42EB30CAAD5B}"/>
                </a:ext>
              </a:extLst>
            </p:cNvPr>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4" name="Freeform 138">
              <a:extLst>
                <a:ext uri="{FF2B5EF4-FFF2-40B4-BE49-F238E27FC236}">
                  <a16:creationId xmlns="" xmlns:a16="http://schemas.microsoft.com/office/drawing/2014/main" id="{6A545502-1665-40CE-9FF9-195FA5CD4B2C}"/>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5" name="Freeform 139">
              <a:extLst>
                <a:ext uri="{FF2B5EF4-FFF2-40B4-BE49-F238E27FC236}">
                  <a16:creationId xmlns="" xmlns:a16="http://schemas.microsoft.com/office/drawing/2014/main" id="{5B6F8CD1-F810-4ED5-9001-F07F7FC57385}"/>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6" name="Line 140">
              <a:extLst>
                <a:ext uri="{FF2B5EF4-FFF2-40B4-BE49-F238E27FC236}">
                  <a16:creationId xmlns="" xmlns:a16="http://schemas.microsoft.com/office/drawing/2014/main" id="{6E8B25D1-B2E8-40FA-8852-122967703E0B}"/>
                </a:ext>
              </a:extLst>
            </p:cNvPr>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7" name="Freeform 141">
              <a:extLst>
                <a:ext uri="{FF2B5EF4-FFF2-40B4-BE49-F238E27FC236}">
                  <a16:creationId xmlns="" xmlns:a16="http://schemas.microsoft.com/office/drawing/2014/main" id="{F4514F16-50B2-4B0A-8387-210875D80562}"/>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8" name="Freeform 142">
              <a:extLst>
                <a:ext uri="{FF2B5EF4-FFF2-40B4-BE49-F238E27FC236}">
                  <a16:creationId xmlns="" xmlns:a16="http://schemas.microsoft.com/office/drawing/2014/main" id="{18BF3ACA-F7CE-429F-86EB-FC5B299575DF}"/>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89" name="Line 143">
              <a:extLst>
                <a:ext uri="{FF2B5EF4-FFF2-40B4-BE49-F238E27FC236}">
                  <a16:creationId xmlns="" xmlns:a16="http://schemas.microsoft.com/office/drawing/2014/main" id="{E5BCC517-041A-4DEE-BB3B-F9B47E24734E}"/>
                </a:ext>
              </a:extLst>
            </p:cNvPr>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0" name="Freeform 144">
              <a:extLst>
                <a:ext uri="{FF2B5EF4-FFF2-40B4-BE49-F238E27FC236}">
                  <a16:creationId xmlns="" xmlns:a16="http://schemas.microsoft.com/office/drawing/2014/main" id="{2AB8A2BA-EBBA-41D6-A20D-DE265843BDC8}"/>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1" name="Freeform 145">
              <a:extLst>
                <a:ext uri="{FF2B5EF4-FFF2-40B4-BE49-F238E27FC236}">
                  <a16:creationId xmlns="" xmlns:a16="http://schemas.microsoft.com/office/drawing/2014/main" id="{7369A901-C29F-4BB8-B4F8-CAABC0FAF2FC}"/>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2" name="Freeform 146">
              <a:extLst>
                <a:ext uri="{FF2B5EF4-FFF2-40B4-BE49-F238E27FC236}">
                  <a16:creationId xmlns="" xmlns:a16="http://schemas.microsoft.com/office/drawing/2014/main" id="{5AE6C4EE-4FC1-4239-B9A5-780C3776F7E1}"/>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3" name="Freeform 147">
              <a:extLst>
                <a:ext uri="{FF2B5EF4-FFF2-40B4-BE49-F238E27FC236}">
                  <a16:creationId xmlns="" xmlns:a16="http://schemas.microsoft.com/office/drawing/2014/main" id="{2E2339BF-4F98-4CC5-A40E-04E8BE3A9EF9}"/>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4" name="Freeform 148">
              <a:extLst>
                <a:ext uri="{FF2B5EF4-FFF2-40B4-BE49-F238E27FC236}">
                  <a16:creationId xmlns="" xmlns:a16="http://schemas.microsoft.com/office/drawing/2014/main" id="{10E0E66E-E9FF-4164-98DB-7A26E73EF06A}"/>
                </a:ext>
              </a:extLst>
            </p:cNvPr>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grpSp>
        <p:nvGrpSpPr>
          <p:cNvPr id="1795" name="Group 149">
            <a:extLst>
              <a:ext uri="{FF2B5EF4-FFF2-40B4-BE49-F238E27FC236}">
                <a16:creationId xmlns="" xmlns:a16="http://schemas.microsoft.com/office/drawing/2014/main" id="{A3164688-F03C-45B7-AEBE-AEDE5BAF7D7E}"/>
              </a:ext>
            </a:extLst>
          </p:cNvPr>
          <p:cNvGrpSpPr>
            <a:grpSpLocks/>
          </p:cNvGrpSpPr>
          <p:nvPr>
            <p:custDataLst>
              <p:tags r:id="rId89"/>
            </p:custDataLst>
          </p:nvPr>
        </p:nvGrpSpPr>
        <p:grpSpPr bwMode="auto">
          <a:xfrm>
            <a:off x="7802970" y="3933879"/>
            <a:ext cx="185738" cy="214313"/>
            <a:chOff x="5486" y="2743"/>
            <a:chExt cx="137" cy="132"/>
          </a:xfrm>
        </p:grpSpPr>
        <p:sp>
          <p:nvSpPr>
            <p:cNvPr id="1796" name="Freeform 150">
              <a:extLst>
                <a:ext uri="{FF2B5EF4-FFF2-40B4-BE49-F238E27FC236}">
                  <a16:creationId xmlns="" xmlns:a16="http://schemas.microsoft.com/office/drawing/2014/main" id="{1B54DA8A-57A2-4B2F-A03D-453DA8B2B890}"/>
                </a:ext>
              </a:extLst>
            </p:cNvPr>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7" name="Freeform 151">
              <a:extLst>
                <a:ext uri="{FF2B5EF4-FFF2-40B4-BE49-F238E27FC236}">
                  <a16:creationId xmlns="" xmlns:a16="http://schemas.microsoft.com/office/drawing/2014/main" id="{D2208926-8222-41CD-9571-220777926757}"/>
                </a:ext>
              </a:extLst>
            </p:cNvPr>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8" name="Freeform 152">
              <a:extLst>
                <a:ext uri="{FF2B5EF4-FFF2-40B4-BE49-F238E27FC236}">
                  <a16:creationId xmlns="" xmlns:a16="http://schemas.microsoft.com/office/drawing/2014/main" id="{617146C0-2A9B-41A8-A6D3-1693109C1806}"/>
                </a:ext>
              </a:extLst>
            </p:cNvPr>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799" name="Freeform 153">
              <a:extLst>
                <a:ext uri="{FF2B5EF4-FFF2-40B4-BE49-F238E27FC236}">
                  <a16:creationId xmlns="" xmlns:a16="http://schemas.microsoft.com/office/drawing/2014/main" id="{35A7014C-7AFE-4CE9-B51A-FF2A8BF7A333}"/>
                </a:ext>
              </a:extLst>
            </p:cNvPr>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0" name="Freeform 154">
              <a:extLst>
                <a:ext uri="{FF2B5EF4-FFF2-40B4-BE49-F238E27FC236}">
                  <a16:creationId xmlns="" xmlns:a16="http://schemas.microsoft.com/office/drawing/2014/main" id="{27E31BC3-09EA-47A1-AB83-319CDB6A1FD1}"/>
                </a:ext>
              </a:extLst>
            </p:cNvPr>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1" name="Freeform 155">
              <a:extLst>
                <a:ext uri="{FF2B5EF4-FFF2-40B4-BE49-F238E27FC236}">
                  <a16:creationId xmlns="" xmlns:a16="http://schemas.microsoft.com/office/drawing/2014/main" id="{8AA58741-F67C-4D4C-8E75-551FB106DB06}"/>
                </a:ext>
              </a:extLst>
            </p:cNvPr>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2" name="Freeform 156">
              <a:extLst>
                <a:ext uri="{FF2B5EF4-FFF2-40B4-BE49-F238E27FC236}">
                  <a16:creationId xmlns="" xmlns:a16="http://schemas.microsoft.com/office/drawing/2014/main" id="{4963FF0F-C3F5-4188-9510-8800AE796F3D}"/>
                </a:ext>
              </a:extLst>
            </p:cNvPr>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3" name="Freeform 157">
              <a:extLst>
                <a:ext uri="{FF2B5EF4-FFF2-40B4-BE49-F238E27FC236}">
                  <a16:creationId xmlns="" xmlns:a16="http://schemas.microsoft.com/office/drawing/2014/main" id="{3433908B-D0BC-49FC-BDEF-7B2D8777A80C}"/>
                </a:ext>
              </a:extLst>
            </p:cNvPr>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4" name="Freeform 158">
              <a:extLst>
                <a:ext uri="{FF2B5EF4-FFF2-40B4-BE49-F238E27FC236}">
                  <a16:creationId xmlns="" xmlns:a16="http://schemas.microsoft.com/office/drawing/2014/main" id="{03AB7951-958D-449A-A772-63D8936E7C96}"/>
                </a:ext>
              </a:extLst>
            </p:cNvPr>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1805" name="Freeform 159">
            <a:extLst>
              <a:ext uri="{FF2B5EF4-FFF2-40B4-BE49-F238E27FC236}">
                <a16:creationId xmlns="" xmlns:a16="http://schemas.microsoft.com/office/drawing/2014/main" id="{674BBF1E-A9CE-401E-A5F2-A25A4AE29F56}"/>
              </a:ext>
            </a:extLst>
          </p:cNvPr>
          <p:cNvSpPr>
            <a:spLocks/>
          </p:cNvSpPr>
          <p:nvPr>
            <p:custDataLst>
              <p:tags r:id="rId90"/>
            </p:custDataLst>
          </p:nvPr>
        </p:nvSpPr>
        <p:spPr bwMode="auto">
          <a:xfrm>
            <a:off x="4148545" y="3671942"/>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6" name="Freeform 160">
            <a:extLst>
              <a:ext uri="{FF2B5EF4-FFF2-40B4-BE49-F238E27FC236}">
                <a16:creationId xmlns="" xmlns:a16="http://schemas.microsoft.com/office/drawing/2014/main" id="{89858428-62EB-47BE-A521-A4A4ED5AC436}"/>
              </a:ext>
            </a:extLst>
          </p:cNvPr>
          <p:cNvSpPr>
            <a:spLocks/>
          </p:cNvSpPr>
          <p:nvPr>
            <p:custDataLst>
              <p:tags r:id="rId91"/>
            </p:custDataLst>
          </p:nvPr>
        </p:nvSpPr>
        <p:spPr bwMode="auto">
          <a:xfrm>
            <a:off x="4072345" y="3811642"/>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7" name="Freeform 161">
            <a:extLst>
              <a:ext uri="{FF2B5EF4-FFF2-40B4-BE49-F238E27FC236}">
                <a16:creationId xmlns="" xmlns:a16="http://schemas.microsoft.com/office/drawing/2014/main" id="{03456183-A94C-4E0F-9B15-121615658BC2}"/>
              </a:ext>
            </a:extLst>
          </p:cNvPr>
          <p:cNvSpPr>
            <a:spLocks/>
          </p:cNvSpPr>
          <p:nvPr>
            <p:custDataLst>
              <p:tags r:id="rId92"/>
            </p:custDataLst>
          </p:nvPr>
        </p:nvSpPr>
        <p:spPr bwMode="auto">
          <a:xfrm>
            <a:off x="5870983" y="2138417"/>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8" name="Freeform 162">
            <a:extLst>
              <a:ext uri="{FF2B5EF4-FFF2-40B4-BE49-F238E27FC236}">
                <a16:creationId xmlns="" xmlns:a16="http://schemas.microsoft.com/office/drawing/2014/main" id="{2A9F4E2B-196B-434D-9A3A-F0B4A4AF3688}"/>
              </a:ext>
            </a:extLst>
          </p:cNvPr>
          <p:cNvSpPr>
            <a:spLocks/>
          </p:cNvSpPr>
          <p:nvPr>
            <p:custDataLst>
              <p:tags r:id="rId93"/>
            </p:custDataLst>
          </p:nvPr>
        </p:nvSpPr>
        <p:spPr bwMode="auto">
          <a:xfrm>
            <a:off x="2197508" y="4105329"/>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09" name="Freeform 163">
            <a:extLst>
              <a:ext uri="{FF2B5EF4-FFF2-40B4-BE49-F238E27FC236}">
                <a16:creationId xmlns="" xmlns:a16="http://schemas.microsoft.com/office/drawing/2014/main" id="{A9EFB33C-87D4-479F-9987-AACE27BE7546}"/>
              </a:ext>
            </a:extLst>
          </p:cNvPr>
          <p:cNvSpPr>
            <a:spLocks/>
          </p:cNvSpPr>
          <p:nvPr>
            <p:custDataLst>
              <p:tags r:id="rId94"/>
            </p:custDataLst>
          </p:nvPr>
        </p:nvSpPr>
        <p:spPr bwMode="auto">
          <a:xfrm>
            <a:off x="2411820" y="3535417"/>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810" name="Group 164">
            <a:extLst>
              <a:ext uri="{FF2B5EF4-FFF2-40B4-BE49-F238E27FC236}">
                <a16:creationId xmlns="" xmlns:a16="http://schemas.microsoft.com/office/drawing/2014/main" id="{349E6A98-1279-485B-9CC8-833BFD654040}"/>
              </a:ext>
            </a:extLst>
          </p:cNvPr>
          <p:cNvGrpSpPr>
            <a:grpSpLocks/>
          </p:cNvGrpSpPr>
          <p:nvPr>
            <p:custDataLst>
              <p:tags r:id="rId95"/>
            </p:custDataLst>
          </p:nvPr>
        </p:nvGrpSpPr>
        <p:grpSpPr bwMode="auto">
          <a:xfrm>
            <a:off x="2126070" y="3370317"/>
            <a:ext cx="323850" cy="401637"/>
            <a:chOff x="1486" y="2412"/>
            <a:chExt cx="244" cy="256"/>
          </a:xfrm>
        </p:grpSpPr>
        <p:sp>
          <p:nvSpPr>
            <p:cNvPr id="1811" name="Freeform 165">
              <a:extLst>
                <a:ext uri="{FF2B5EF4-FFF2-40B4-BE49-F238E27FC236}">
                  <a16:creationId xmlns="" xmlns:a16="http://schemas.microsoft.com/office/drawing/2014/main" id="{C1B66C78-2CA4-4C25-B273-5C43DE8EB83C}"/>
                </a:ext>
              </a:extLst>
            </p:cNvPr>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2" name="Freeform 166">
              <a:extLst>
                <a:ext uri="{FF2B5EF4-FFF2-40B4-BE49-F238E27FC236}">
                  <a16:creationId xmlns="" xmlns:a16="http://schemas.microsoft.com/office/drawing/2014/main" id="{9AF32191-26B3-4EEC-9F1A-311BA6762D87}"/>
                </a:ext>
              </a:extLst>
            </p:cNvPr>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3" name="Freeform 167">
              <a:extLst>
                <a:ext uri="{FF2B5EF4-FFF2-40B4-BE49-F238E27FC236}">
                  <a16:creationId xmlns="" xmlns:a16="http://schemas.microsoft.com/office/drawing/2014/main" id="{2404B19D-AFED-43D9-A231-CA5C305D5275}"/>
                </a:ext>
              </a:extLst>
            </p:cNvPr>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4" name="Freeform 168">
              <a:extLst>
                <a:ext uri="{FF2B5EF4-FFF2-40B4-BE49-F238E27FC236}">
                  <a16:creationId xmlns="" xmlns:a16="http://schemas.microsoft.com/office/drawing/2014/main" id="{E4807421-2C56-4015-8829-2A1365DE25CD}"/>
                </a:ext>
              </a:extLst>
            </p:cNvPr>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1815" name="Freeform 169">
            <a:extLst>
              <a:ext uri="{FF2B5EF4-FFF2-40B4-BE49-F238E27FC236}">
                <a16:creationId xmlns="" xmlns:a16="http://schemas.microsoft.com/office/drawing/2014/main" id="{46824A58-26FE-4B20-A3DC-C347EDB48063}"/>
              </a:ext>
            </a:extLst>
          </p:cNvPr>
          <p:cNvSpPr>
            <a:spLocks/>
          </p:cNvSpPr>
          <p:nvPr>
            <p:custDataLst>
              <p:tags r:id="rId96"/>
            </p:custDataLst>
          </p:nvPr>
        </p:nvSpPr>
        <p:spPr bwMode="auto">
          <a:xfrm>
            <a:off x="7147333" y="4910192"/>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6" name="Freeform 170">
            <a:extLst>
              <a:ext uri="{FF2B5EF4-FFF2-40B4-BE49-F238E27FC236}">
                <a16:creationId xmlns="" xmlns:a16="http://schemas.microsoft.com/office/drawing/2014/main" id="{1B5B6F65-C888-4523-A2F8-83512BD1D9CD}"/>
              </a:ext>
            </a:extLst>
          </p:cNvPr>
          <p:cNvSpPr>
            <a:spLocks/>
          </p:cNvSpPr>
          <p:nvPr>
            <p:custDataLst>
              <p:tags r:id="rId97"/>
            </p:custDataLst>
          </p:nvPr>
        </p:nvSpPr>
        <p:spPr bwMode="auto">
          <a:xfrm>
            <a:off x="7263220" y="5043542"/>
            <a:ext cx="1588"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7" name="Line 171">
            <a:extLst>
              <a:ext uri="{FF2B5EF4-FFF2-40B4-BE49-F238E27FC236}">
                <a16:creationId xmlns="" xmlns:a16="http://schemas.microsoft.com/office/drawing/2014/main" id="{7C08C792-7C6D-416E-9D84-95145355BDD9}"/>
              </a:ext>
            </a:extLst>
          </p:cNvPr>
          <p:cNvSpPr>
            <a:spLocks noChangeShapeType="1"/>
          </p:cNvSpPr>
          <p:nvPr>
            <p:custDataLst>
              <p:tags r:id="rId98"/>
            </p:custDataLst>
          </p:nvPr>
        </p:nvSpPr>
        <p:spPr bwMode="auto">
          <a:xfrm flipV="1">
            <a:off x="7353708" y="5041954"/>
            <a:ext cx="1587" cy="12700"/>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8" name="Freeform 172">
            <a:extLst>
              <a:ext uri="{FF2B5EF4-FFF2-40B4-BE49-F238E27FC236}">
                <a16:creationId xmlns="" xmlns:a16="http://schemas.microsoft.com/office/drawing/2014/main" id="{F1937E8D-211E-4787-A72D-C6F0BAB2AFBE}"/>
              </a:ext>
            </a:extLst>
          </p:cNvPr>
          <p:cNvSpPr>
            <a:spLocks/>
          </p:cNvSpPr>
          <p:nvPr>
            <p:custDataLst>
              <p:tags r:id="rId99"/>
            </p:custDataLst>
          </p:nvPr>
        </p:nvSpPr>
        <p:spPr bwMode="auto">
          <a:xfrm>
            <a:off x="7353708" y="5041954"/>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19" name="Freeform 173">
            <a:extLst>
              <a:ext uri="{FF2B5EF4-FFF2-40B4-BE49-F238E27FC236}">
                <a16:creationId xmlns="" xmlns:a16="http://schemas.microsoft.com/office/drawing/2014/main" id="{DE8249B4-35C1-4B64-9AD2-369EBACC88F1}"/>
              </a:ext>
            </a:extLst>
          </p:cNvPr>
          <p:cNvSpPr>
            <a:spLocks/>
          </p:cNvSpPr>
          <p:nvPr>
            <p:custDataLst>
              <p:tags r:id="rId100"/>
            </p:custDataLst>
          </p:nvPr>
        </p:nvSpPr>
        <p:spPr bwMode="auto">
          <a:xfrm>
            <a:off x="7652158" y="4511729"/>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0" name="Freeform 174">
            <a:extLst>
              <a:ext uri="{FF2B5EF4-FFF2-40B4-BE49-F238E27FC236}">
                <a16:creationId xmlns="" xmlns:a16="http://schemas.microsoft.com/office/drawing/2014/main" id="{730BD93B-6188-4CA9-AD8C-E741686748EE}"/>
              </a:ext>
            </a:extLst>
          </p:cNvPr>
          <p:cNvSpPr>
            <a:spLocks/>
          </p:cNvSpPr>
          <p:nvPr>
            <p:custDataLst>
              <p:tags r:id="rId101"/>
            </p:custDataLst>
          </p:nvPr>
        </p:nvSpPr>
        <p:spPr bwMode="auto">
          <a:xfrm>
            <a:off x="7658508" y="4438704"/>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1" name="Freeform 175">
            <a:extLst>
              <a:ext uri="{FF2B5EF4-FFF2-40B4-BE49-F238E27FC236}">
                <a16:creationId xmlns="" xmlns:a16="http://schemas.microsoft.com/office/drawing/2014/main" id="{E3F611AA-A917-41E4-86E9-1BA66F60C032}"/>
              </a:ext>
            </a:extLst>
          </p:cNvPr>
          <p:cNvSpPr>
            <a:spLocks/>
          </p:cNvSpPr>
          <p:nvPr>
            <p:custDataLst>
              <p:tags r:id="rId102"/>
            </p:custDataLst>
          </p:nvPr>
        </p:nvSpPr>
        <p:spPr bwMode="auto">
          <a:xfrm>
            <a:off x="7634695" y="4414892"/>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2" name="Freeform 176">
            <a:extLst>
              <a:ext uri="{FF2B5EF4-FFF2-40B4-BE49-F238E27FC236}">
                <a16:creationId xmlns="" xmlns:a16="http://schemas.microsoft.com/office/drawing/2014/main" id="{ED423DF5-997B-421C-9F7C-591E1F87E763}"/>
              </a:ext>
            </a:extLst>
          </p:cNvPr>
          <p:cNvSpPr>
            <a:spLocks/>
          </p:cNvSpPr>
          <p:nvPr>
            <p:custDataLst>
              <p:tags r:id="rId103"/>
            </p:custDataLst>
          </p:nvPr>
        </p:nvSpPr>
        <p:spPr bwMode="auto">
          <a:xfrm>
            <a:off x="7553733" y="4292654"/>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3" name="Line 177">
            <a:extLst>
              <a:ext uri="{FF2B5EF4-FFF2-40B4-BE49-F238E27FC236}">
                <a16:creationId xmlns="" xmlns:a16="http://schemas.microsoft.com/office/drawing/2014/main" id="{07BFB3E6-D714-4C17-AA83-BD79B0E27D84}"/>
              </a:ext>
            </a:extLst>
          </p:cNvPr>
          <p:cNvSpPr>
            <a:spLocks noChangeShapeType="1"/>
          </p:cNvSpPr>
          <p:nvPr>
            <p:custDataLst>
              <p:tags r:id="rId104"/>
            </p:custDataLst>
          </p:nvPr>
        </p:nvSpPr>
        <p:spPr bwMode="auto">
          <a:xfrm flipH="1" flipV="1">
            <a:off x="7547383" y="4259317"/>
            <a:ext cx="6350" cy="33337"/>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4" name="Freeform 178">
            <a:extLst>
              <a:ext uri="{FF2B5EF4-FFF2-40B4-BE49-F238E27FC236}">
                <a16:creationId xmlns="" xmlns:a16="http://schemas.microsoft.com/office/drawing/2014/main" id="{EF8CDED8-3F5E-467D-8D99-CD05E9ED40A0}"/>
              </a:ext>
            </a:extLst>
          </p:cNvPr>
          <p:cNvSpPr>
            <a:spLocks/>
          </p:cNvSpPr>
          <p:nvPr>
            <p:custDataLst>
              <p:tags r:id="rId105"/>
            </p:custDataLst>
          </p:nvPr>
        </p:nvSpPr>
        <p:spPr bwMode="auto">
          <a:xfrm>
            <a:off x="7547383" y="4243442"/>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5" name="Line 179">
            <a:extLst>
              <a:ext uri="{FF2B5EF4-FFF2-40B4-BE49-F238E27FC236}">
                <a16:creationId xmlns="" xmlns:a16="http://schemas.microsoft.com/office/drawing/2014/main" id="{533131CA-EDE9-4BB0-B876-F0C303E28A3F}"/>
              </a:ext>
            </a:extLst>
          </p:cNvPr>
          <p:cNvSpPr>
            <a:spLocks noChangeShapeType="1"/>
          </p:cNvSpPr>
          <p:nvPr>
            <p:custDataLst>
              <p:tags r:id="rId106"/>
            </p:custDataLst>
          </p:nvPr>
        </p:nvSpPr>
        <p:spPr bwMode="auto">
          <a:xfrm flipV="1">
            <a:off x="7553733" y="4230742"/>
            <a:ext cx="0" cy="12700"/>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6" name="Freeform 180">
            <a:extLst>
              <a:ext uri="{FF2B5EF4-FFF2-40B4-BE49-F238E27FC236}">
                <a16:creationId xmlns="" xmlns:a16="http://schemas.microsoft.com/office/drawing/2014/main" id="{53B027AD-8159-48A9-BB74-864EE786BF63}"/>
              </a:ext>
            </a:extLst>
          </p:cNvPr>
          <p:cNvSpPr>
            <a:spLocks/>
          </p:cNvSpPr>
          <p:nvPr>
            <p:custDataLst>
              <p:tags r:id="rId107"/>
            </p:custDataLst>
          </p:nvPr>
        </p:nvSpPr>
        <p:spPr bwMode="auto">
          <a:xfrm>
            <a:off x="7507695" y="4164067"/>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7" name="Freeform 181">
            <a:extLst>
              <a:ext uri="{FF2B5EF4-FFF2-40B4-BE49-F238E27FC236}">
                <a16:creationId xmlns="" xmlns:a16="http://schemas.microsoft.com/office/drawing/2014/main" id="{343039F7-DC14-416B-9970-46D2D1B8996C}"/>
              </a:ext>
            </a:extLst>
          </p:cNvPr>
          <p:cNvSpPr>
            <a:spLocks/>
          </p:cNvSpPr>
          <p:nvPr>
            <p:custDataLst>
              <p:tags r:id="rId108"/>
            </p:custDataLst>
          </p:nvPr>
        </p:nvSpPr>
        <p:spPr bwMode="auto">
          <a:xfrm>
            <a:off x="7521983" y="4106917"/>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8" name="Freeform 182">
            <a:extLst>
              <a:ext uri="{FF2B5EF4-FFF2-40B4-BE49-F238E27FC236}">
                <a16:creationId xmlns="" xmlns:a16="http://schemas.microsoft.com/office/drawing/2014/main" id="{4413ECCE-3326-493B-9206-881E0E6C6C3C}"/>
              </a:ext>
            </a:extLst>
          </p:cNvPr>
          <p:cNvSpPr>
            <a:spLocks/>
          </p:cNvSpPr>
          <p:nvPr>
            <p:custDataLst>
              <p:tags r:id="rId109"/>
            </p:custDataLst>
          </p:nvPr>
        </p:nvSpPr>
        <p:spPr bwMode="auto">
          <a:xfrm>
            <a:off x="7528333" y="4100567"/>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29" name="Freeform 183">
            <a:extLst>
              <a:ext uri="{FF2B5EF4-FFF2-40B4-BE49-F238E27FC236}">
                <a16:creationId xmlns="" xmlns:a16="http://schemas.microsoft.com/office/drawing/2014/main" id="{1E0B4346-A2FF-4D37-8673-590DA8460317}"/>
              </a:ext>
            </a:extLst>
          </p:cNvPr>
          <p:cNvSpPr>
            <a:spLocks/>
          </p:cNvSpPr>
          <p:nvPr>
            <p:custDataLst>
              <p:tags r:id="rId110"/>
            </p:custDataLst>
          </p:nvPr>
        </p:nvSpPr>
        <p:spPr bwMode="auto">
          <a:xfrm>
            <a:off x="7544208" y="4081517"/>
            <a:ext cx="1587"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0" name="Line 184">
            <a:extLst>
              <a:ext uri="{FF2B5EF4-FFF2-40B4-BE49-F238E27FC236}">
                <a16:creationId xmlns="" xmlns:a16="http://schemas.microsoft.com/office/drawing/2014/main" id="{8F11D152-3F2A-45FD-8806-FC10028CB8ED}"/>
              </a:ext>
            </a:extLst>
          </p:cNvPr>
          <p:cNvSpPr>
            <a:spLocks noChangeShapeType="1"/>
          </p:cNvSpPr>
          <p:nvPr>
            <p:custDataLst>
              <p:tags r:id="rId111"/>
            </p:custDataLst>
          </p:nvPr>
        </p:nvSpPr>
        <p:spPr bwMode="auto">
          <a:xfrm flipV="1">
            <a:off x="7544208" y="4100567"/>
            <a:ext cx="1587" cy="3175"/>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1" name="Freeform 185">
            <a:extLst>
              <a:ext uri="{FF2B5EF4-FFF2-40B4-BE49-F238E27FC236}">
                <a16:creationId xmlns="" xmlns:a16="http://schemas.microsoft.com/office/drawing/2014/main" id="{7779E9DA-BA4D-45B9-A0DC-2B325261D421}"/>
              </a:ext>
            </a:extLst>
          </p:cNvPr>
          <p:cNvSpPr>
            <a:spLocks/>
          </p:cNvSpPr>
          <p:nvPr>
            <p:custDataLst>
              <p:tags r:id="rId112"/>
            </p:custDataLst>
          </p:nvPr>
        </p:nvSpPr>
        <p:spPr bwMode="auto">
          <a:xfrm>
            <a:off x="7528333" y="4084692"/>
            <a:ext cx="1587"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2" name="Freeform 186">
            <a:extLst>
              <a:ext uri="{FF2B5EF4-FFF2-40B4-BE49-F238E27FC236}">
                <a16:creationId xmlns="" xmlns:a16="http://schemas.microsoft.com/office/drawing/2014/main" id="{6289F50F-8281-4AEB-9AE5-E492D8C4E7BA}"/>
              </a:ext>
            </a:extLst>
          </p:cNvPr>
          <p:cNvSpPr>
            <a:spLocks/>
          </p:cNvSpPr>
          <p:nvPr>
            <p:custDataLst>
              <p:tags r:id="rId113"/>
            </p:custDataLst>
          </p:nvPr>
        </p:nvSpPr>
        <p:spPr bwMode="auto">
          <a:xfrm>
            <a:off x="7248933" y="5073704"/>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3" name="Freeform 187">
            <a:extLst>
              <a:ext uri="{FF2B5EF4-FFF2-40B4-BE49-F238E27FC236}">
                <a16:creationId xmlns="" xmlns:a16="http://schemas.microsoft.com/office/drawing/2014/main" id="{7A39FAAA-FBB5-4560-91D6-B8C5EF743CBE}"/>
              </a:ext>
            </a:extLst>
          </p:cNvPr>
          <p:cNvSpPr>
            <a:spLocks/>
          </p:cNvSpPr>
          <p:nvPr>
            <p:custDataLst>
              <p:tags r:id="rId114"/>
            </p:custDataLst>
          </p:nvPr>
        </p:nvSpPr>
        <p:spPr bwMode="auto">
          <a:xfrm>
            <a:off x="7387045" y="4292654"/>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4" name="Freeform 188">
            <a:extLst>
              <a:ext uri="{FF2B5EF4-FFF2-40B4-BE49-F238E27FC236}">
                <a16:creationId xmlns="" xmlns:a16="http://schemas.microsoft.com/office/drawing/2014/main" id="{802BB4EA-F5E6-431E-9747-56763E831440}"/>
              </a:ext>
            </a:extLst>
          </p:cNvPr>
          <p:cNvSpPr>
            <a:spLocks/>
          </p:cNvSpPr>
          <p:nvPr>
            <p:custDataLst>
              <p:tags r:id="rId115"/>
            </p:custDataLst>
          </p:nvPr>
        </p:nvSpPr>
        <p:spPr bwMode="auto">
          <a:xfrm>
            <a:off x="7320370" y="4214867"/>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5" name="Freeform 189">
            <a:extLst>
              <a:ext uri="{FF2B5EF4-FFF2-40B4-BE49-F238E27FC236}">
                <a16:creationId xmlns="" xmlns:a16="http://schemas.microsoft.com/office/drawing/2014/main" id="{ED0D185D-01F9-4E96-970F-4F2B3EF69FDA}"/>
              </a:ext>
            </a:extLst>
          </p:cNvPr>
          <p:cNvSpPr>
            <a:spLocks/>
          </p:cNvSpPr>
          <p:nvPr>
            <p:custDataLst>
              <p:tags r:id="rId116"/>
            </p:custDataLst>
          </p:nvPr>
        </p:nvSpPr>
        <p:spPr bwMode="auto">
          <a:xfrm>
            <a:off x="7336245" y="4127554"/>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6" name="Freeform 190">
            <a:extLst>
              <a:ext uri="{FF2B5EF4-FFF2-40B4-BE49-F238E27FC236}">
                <a16:creationId xmlns="" xmlns:a16="http://schemas.microsoft.com/office/drawing/2014/main" id="{41A4F41D-534B-4FEA-B30E-7C285F3839DC}"/>
              </a:ext>
            </a:extLst>
          </p:cNvPr>
          <p:cNvSpPr>
            <a:spLocks/>
          </p:cNvSpPr>
          <p:nvPr>
            <p:custDataLst>
              <p:tags r:id="rId117"/>
            </p:custDataLst>
          </p:nvPr>
        </p:nvSpPr>
        <p:spPr bwMode="auto">
          <a:xfrm>
            <a:off x="7175908" y="4130729"/>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7" name="Freeform 191">
            <a:extLst>
              <a:ext uri="{FF2B5EF4-FFF2-40B4-BE49-F238E27FC236}">
                <a16:creationId xmlns="" xmlns:a16="http://schemas.microsoft.com/office/drawing/2014/main" id="{B067020C-6BC0-439D-996C-2E862921AA95}"/>
              </a:ext>
            </a:extLst>
          </p:cNvPr>
          <p:cNvSpPr>
            <a:spLocks/>
          </p:cNvSpPr>
          <p:nvPr>
            <p:custDataLst>
              <p:tags r:id="rId118"/>
            </p:custDataLst>
          </p:nvPr>
        </p:nvSpPr>
        <p:spPr bwMode="auto">
          <a:xfrm>
            <a:off x="7420383" y="4594279"/>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8" name="Freeform 192">
            <a:extLst>
              <a:ext uri="{FF2B5EF4-FFF2-40B4-BE49-F238E27FC236}">
                <a16:creationId xmlns="" xmlns:a16="http://schemas.microsoft.com/office/drawing/2014/main" id="{27D5A06A-825A-41EE-9B50-0DBE63B9A2D8}"/>
              </a:ext>
            </a:extLst>
          </p:cNvPr>
          <p:cNvSpPr>
            <a:spLocks/>
          </p:cNvSpPr>
          <p:nvPr>
            <p:custDataLst>
              <p:tags r:id="rId119"/>
            </p:custDataLst>
          </p:nvPr>
        </p:nvSpPr>
        <p:spPr bwMode="auto">
          <a:xfrm>
            <a:off x="6656795" y="4100567"/>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39" name="Freeform 193">
            <a:extLst>
              <a:ext uri="{FF2B5EF4-FFF2-40B4-BE49-F238E27FC236}">
                <a16:creationId xmlns="" xmlns:a16="http://schemas.microsoft.com/office/drawing/2014/main" id="{C578132D-EB77-4482-BB52-E03007D0C94E}"/>
              </a:ext>
            </a:extLst>
          </p:cNvPr>
          <p:cNvSpPr>
            <a:spLocks/>
          </p:cNvSpPr>
          <p:nvPr>
            <p:custDataLst>
              <p:tags r:id="rId120"/>
            </p:custDataLst>
          </p:nvPr>
        </p:nvSpPr>
        <p:spPr bwMode="auto">
          <a:xfrm>
            <a:off x="1143408" y="2767067"/>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0" name="Freeform 194">
            <a:extLst>
              <a:ext uri="{FF2B5EF4-FFF2-40B4-BE49-F238E27FC236}">
                <a16:creationId xmlns="" xmlns:a16="http://schemas.microsoft.com/office/drawing/2014/main" id="{5EDE896C-E2C7-457F-8BCB-ABDB0F3121B6}"/>
              </a:ext>
            </a:extLst>
          </p:cNvPr>
          <p:cNvSpPr>
            <a:spLocks/>
          </p:cNvSpPr>
          <p:nvPr>
            <p:custDataLst>
              <p:tags r:id="rId121"/>
            </p:custDataLst>
          </p:nvPr>
        </p:nvSpPr>
        <p:spPr bwMode="auto">
          <a:xfrm>
            <a:off x="2418170" y="4406954"/>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1" name="Freeform 195">
            <a:extLst>
              <a:ext uri="{FF2B5EF4-FFF2-40B4-BE49-F238E27FC236}">
                <a16:creationId xmlns="" xmlns:a16="http://schemas.microsoft.com/office/drawing/2014/main" id="{CBF73D9F-657F-441F-AE9A-95BB01809941}"/>
              </a:ext>
            </a:extLst>
          </p:cNvPr>
          <p:cNvSpPr>
            <a:spLocks/>
          </p:cNvSpPr>
          <p:nvPr>
            <p:custDataLst>
              <p:tags r:id="rId122"/>
            </p:custDataLst>
          </p:nvPr>
        </p:nvSpPr>
        <p:spPr bwMode="auto">
          <a:xfrm>
            <a:off x="2588033" y="3611617"/>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2" name="Freeform 196">
            <a:extLst>
              <a:ext uri="{FF2B5EF4-FFF2-40B4-BE49-F238E27FC236}">
                <a16:creationId xmlns="" xmlns:a16="http://schemas.microsoft.com/office/drawing/2014/main" id="{229D378D-97D3-49DE-AFDE-1BD57022D1EA}"/>
              </a:ext>
            </a:extLst>
          </p:cNvPr>
          <p:cNvSpPr>
            <a:spLocks/>
          </p:cNvSpPr>
          <p:nvPr>
            <p:custDataLst>
              <p:tags r:id="rId123"/>
            </p:custDataLst>
          </p:nvPr>
        </p:nvSpPr>
        <p:spPr bwMode="auto">
          <a:xfrm>
            <a:off x="2102258" y="3170292"/>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3" name="Freeform 197">
            <a:extLst>
              <a:ext uri="{FF2B5EF4-FFF2-40B4-BE49-F238E27FC236}">
                <a16:creationId xmlns="" xmlns:a16="http://schemas.microsoft.com/office/drawing/2014/main" id="{289FD662-F8A3-4FB6-B7E7-1E04D72CC157}"/>
              </a:ext>
            </a:extLst>
          </p:cNvPr>
          <p:cNvSpPr>
            <a:spLocks/>
          </p:cNvSpPr>
          <p:nvPr>
            <p:custDataLst>
              <p:tags r:id="rId124"/>
            </p:custDataLst>
          </p:nvPr>
        </p:nvSpPr>
        <p:spPr bwMode="auto">
          <a:xfrm>
            <a:off x="2468970" y="552455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4" name="Freeform 198">
            <a:extLst>
              <a:ext uri="{FF2B5EF4-FFF2-40B4-BE49-F238E27FC236}">
                <a16:creationId xmlns="" xmlns:a16="http://schemas.microsoft.com/office/drawing/2014/main" id="{4FC7C1E3-4ED3-4C6E-9FE8-F6FEC4EC4194}"/>
              </a:ext>
            </a:extLst>
          </p:cNvPr>
          <p:cNvSpPr>
            <a:spLocks/>
          </p:cNvSpPr>
          <p:nvPr>
            <p:custDataLst>
              <p:tags r:id="rId125"/>
            </p:custDataLst>
          </p:nvPr>
        </p:nvSpPr>
        <p:spPr bwMode="auto">
          <a:xfrm>
            <a:off x="2434045" y="5503917"/>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5" name="Freeform 199">
            <a:extLst>
              <a:ext uri="{FF2B5EF4-FFF2-40B4-BE49-F238E27FC236}">
                <a16:creationId xmlns="" xmlns:a16="http://schemas.microsoft.com/office/drawing/2014/main" id="{F07BD440-B15B-4B84-ADAB-CB1EB1A42891}"/>
              </a:ext>
            </a:extLst>
          </p:cNvPr>
          <p:cNvSpPr>
            <a:spLocks/>
          </p:cNvSpPr>
          <p:nvPr>
            <p:custDataLst>
              <p:tags r:id="rId126"/>
            </p:custDataLst>
          </p:nvPr>
        </p:nvSpPr>
        <p:spPr bwMode="auto">
          <a:xfrm>
            <a:off x="2434045" y="5483279"/>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6" name="Freeform 200">
            <a:extLst>
              <a:ext uri="{FF2B5EF4-FFF2-40B4-BE49-F238E27FC236}">
                <a16:creationId xmlns="" xmlns:a16="http://schemas.microsoft.com/office/drawing/2014/main" id="{EEB3B9BD-A8B4-4E36-93D8-F1E3A7E48C08}"/>
              </a:ext>
            </a:extLst>
          </p:cNvPr>
          <p:cNvSpPr>
            <a:spLocks/>
          </p:cNvSpPr>
          <p:nvPr>
            <p:custDataLst>
              <p:tags r:id="rId127"/>
            </p:custDataLst>
          </p:nvPr>
        </p:nvSpPr>
        <p:spPr bwMode="auto">
          <a:xfrm>
            <a:off x="2403883" y="5476929"/>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7" name="Freeform 201">
            <a:extLst>
              <a:ext uri="{FF2B5EF4-FFF2-40B4-BE49-F238E27FC236}">
                <a16:creationId xmlns="" xmlns:a16="http://schemas.microsoft.com/office/drawing/2014/main" id="{A9861A47-C11A-46A2-AE96-30248D930CC6}"/>
              </a:ext>
            </a:extLst>
          </p:cNvPr>
          <p:cNvSpPr>
            <a:spLocks/>
          </p:cNvSpPr>
          <p:nvPr>
            <p:custDataLst>
              <p:tags r:id="rId128"/>
            </p:custDataLst>
          </p:nvPr>
        </p:nvSpPr>
        <p:spPr bwMode="auto">
          <a:xfrm>
            <a:off x="2378483" y="5467404"/>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8" name="Freeform 202">
            <a:extLst>
              <a:ext uri="{FF2B5EF4-FFF2-40B4-BE49-F238E27FC236}">
                <a16:creationId xmlns="" xmlns:a16="http://schemas.microsoft.com/office/drawing/2014/main" id="{01081E69-4360-4E39-A210-534C91406D89}"/>
              </a:ext>
            </a:extLst>
          </p:cNvPr>
          <p:cNvSpPr>
            <a:spLocks/>
          </p:cNvSpPr>
          <p:nvPr>
            <p:custDataLst>
              <p:tags r:id="rId129"/>
            </p:custDataLst>
          </p:nvPr>
        </p:nvSpPr>
        <p:spPr bwMode="auto">
          <a:xfrm>
            <a:off x="2354670" y="5454704"/>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49" name="Freeform 203">
            <a:extLst>
              <a:ext uri="{FF2B5EF4-FFF2-40B4-BE49-F238E27FC236}">
                <a16:creationId xmlns="" xmlns:a16="http://schemas.microsoft.com/office/drawing/2014/main" id="{2CA16136-B017-46C6-A7BD-6419767EE537}"/>
              </a:ext>
            </a:extLst>
          </p:cNvPr>
          <p:cNvSpPr>
            <a:spLocks/>
          </p:cNvSpPr>
          <p:nvPr>
            <p:custDataLst>
              <p:tags r:id="rId130"/>
            </p:custDataLst>
          </p:nvPr>
        </p:nvSpPr>
        <p:spPr bwMode="auto">
          <a:xfrm>
            <a:off x="2348320" y="5435654"/>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0" name="Freeform 204">
            <a:extLst>
              <a:ext uri="{FF2B5EF4-FFF2-40B4-BE49-F238E27FC236}">
                <a16:creationId xmlns="" xmlns:a16="http://schemas.microsoft.com/office/drawing/2014/main" id="{C2B299AB-BE9C-4B1F-93D1-C0B534FDA7D3}"/>
              </a:ext>
            </a:extLst>
          </p:cNvPr>
          <p:cNvSpPr>
            <a:spLocks/>
          </p:cNvSpPr>
          <p:nvPr>
            <p:custDataLst>
              <p:tags r:id="rId131"/>
            </p:custDataLst>
          </p:nvPr>
        </p:nvSpPr>
        <p:spPr bwMode="auto">
          <a:xfrm>
            <a:off x="2248308" y="5126092"/>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1" name="Freeform 205">
            <a:extLst>
              <a:ext uri="{FF2B5EF4-FFF2-40B4-BE49-F238E27FC236}">
                <a16:creationId xmlns="" xmlns:a16="http://schemas.microsoft.com/office/drawing/2014/main" id="{CF8FC955-3C77-414D-A032-DCCA5713554F}"/>
              </a:ext>
            </a:extLst>
          </p:cNvPr>
          <p:cNvSpPr>
            <a:spLocks/>
          </p:cNvSpPr>
          <p:nvPr>
            <p:custDataLst>
              <p:tags r:id="rId132"/>
            </p:custDataLst>
          </p:nvPr>
        </p:nvSpPr>
        <p:spPr bwMode="auto">
          <a:xfrm>
            <a:off x="2278470" y="5221342"/>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2" name="Freeform 206">
            <a:extLst>
              <a:ext uri="{FF2B5EF4-FFF2-40B4-BE49-F238E27FC236}">
                <a16:creationId xmlns="" xmlns:a16="http://schemas.microsoft.com/office/drawing/2014/main" id="{09B5093C-1B3B-4051-B8FE-7AB19B2EF7DD}"/>
              </a:ext>
            </a:extLst>
          </p:cNvPr>
          <p:cNvSpPr>
            <a:spLocks/>
          </p:cNvSpPr>
          <p:nvPr>
            <p:custDataLst>
              <p:tags r:id="rId133"/>
            </p:custDataLst>
          </p:nvPr>
        </p:nvSpPr>
        <p:spPr bwMode="auto">
          <a:xfrm>
            <a:off x="2283233" y="5243567"/>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3" name="Freeform 207">
            <a:extLst>
              <a:ext uri="{FF2B5EF4-FFF2-40B4-BE49-F238E27FC236}">
                <a16:creationId xmlns="" xmlns:a16="http://schemas.microsoft.com/office/drawing/2014/main" id="{6AF9EDA4-005B-4E70-8DE4-CC8BA1F6B523}"/>
              </a:ext>
            </a:extLst>
          </p:cNvPr>
          <p:cNvSpPr>
            <a:spLocks/>
          </p:cNvSpPr>
          <p:nvPr>
            <p:custDataLst>
              <p:tags r:id="rId134"/>
            </p:custDataLst>
          </p:nvPr>
        </p:nvSpPr>
        <p:spPr bwMode="auto">
          <a:xfrm>
            <a:off x="2297520" y="5305479"/>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4" name="Freeform 208">
            <a:extLst>
              <a:ext uri="{FF2B5EF4-FFF2-40B4-BE49-F238E27FC236}">
                <a16:creationId xmlns="" xmlns:a16="http://schemas.microsoft.com/office/drawing/2014/main" id="{D60A39A3-F990-4BAD-A833-7EC80887009D}"/>
              </a:ext>
            </a:extLst>
          </p:cNvPr>
          <p:cNvSpPr>
            <a:spLocks/>
          </p:cNvSpPr>
          <p:nvPr>
            <p:custDataLst>
              <p:tags r:id="rId135"/>
            </p:custDataLst>
          </p:nvPr>
        </p:nvSpPr>
        <p:spPr bwMode="auto">
          <a:xfrm>
            <a:off x="2284820" y="5318179"/>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5" name="Freeform 209">
            <a:extLst>
              <a:ext uri="{FF2B5EF4-FFF2-40B4-BE49-F238E27FC236}">
                <a16:creationId xmlns="" xmlns:a16="http://schemas.microsoft.com/office/drawing/2014/main" id="{840A874C-93B3-4199-9921-EE6863E1F913}"/>
              </a:ext>
            </a:extLst>
          </p:cNvPr>
          <p:cNvSpPr>
            <a:spLocks/>
          </p:cNvSpPr>
          <p:nvPr>
            <p:custDataLst>
              <p:tags r:id="rId136"/>
            </p:custDataLst>
          </p:nvPr>
        </p:nvSpPr>
        <p:spPr bwMode="auto">
          <a:xfrm>
            <a:off x="2314983" y="5351517"/>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6" name="Freeform 210">
            <a:extLst>
              <a:ext uri="{FF2B5EF4-FFF2-40B4-BE49-F238E27FC236}">
                <a16:creationId xmlns="" xmlns:a16="http://schemas.microsoft.com/office/drawing/2014/main" id="{B22151F3-22CA-4266-B1E3-A5DAB6BE3F63}"/>
              </a:ext>
            </a:extLst>
          </p:cNvPr>
          <p:cNvSpPr>
            <a:spLocks/>
          </p:cNvSpPr>
          <p:nvPr>
            <p:custDataLst>
              <p:tags r:id="rId137"/>
            </p:custDataLst>
          </p:nvPr>
        </p:nvSpPr>
        <p:spPr bwMode="auto">
          <a:xfrm>
            <a:off x="2311808" y="5384854"/>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7" name="Freeform 211">
            <a:extLst>
              <a:ext uri="{FF2B5EF4-FFF2-40B4-BE49-F238E27FC236}">
                <a16:creationId xmlns="" xmlns:a16="http://schemas.microsoft.com/office/drawing/2014/main" id="{AF9FAE4A-161A-4B73-B54C-7ECBE348D629}"/>
              </a:ext>
            </a:extLst>
          </p:cNvPr>
          <p:cNvSpPr>
            <a:spLocks/>
          </p:cNvSpPr>
          <p:nvPr>
            <p:custDataLst>
              <p:tags r:id="rId138"/>
            </p:custDataLst>
          </p:nvPr>
        </p:nvSpPr>
        <p:spPr bwMode="auto">
          <a:xfrm>
            <a:off x="2335620" y="5399142"/>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8" name="Freeform 212">
            <a:extLst>
              <a:ext uri="{FF2B5EF4-FFF2-40B4-BE49-F238E27FC236}">
                <a16:creationId xmlns="" xmlns:a16="http://schemas.microsoft.com/office/drawing/2014/main" id="{2F462897-3AB5-4320-8B84-B02F54131775}"/>
              </a:ext>
            </a:extLst>
          </p:cNvPr>
          <p:cNvSpPr>
            <a:spLocks/>
          </p:cNvSpPr>
          <p:nvPr>
            <p:custDataLst>
              <p:tags r:id="rId139"/>
            </p:custDataLst>
          </p:nvPr>
        </p:nvSpPr>
        <p:spPr bwMode="auto">
          <a:xfrm>
            <a:off x="2337208" y="5427717"/>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59" name="Freeform 213">
            <a:extLst>
              <a:ext uri="{FF2B5EF4-FFF2-40B4-BE49-F238E27FC236}">
                <a16:creationId xmlns="" xmlns:a16="http://schemas.microsoft.com/office/drawing/2014/main" id="{A206B8C7-1445-4BD9-A974-78A95FCFDB09}"/>
              </a:ext>
            </a:extLst>
          </p:cNvPr>
          <p:cNvSpPr>
            <a:spLocks/>
          </p:cNvSpPr>
          <p:nvPr>
            <p:custDataLst>
              <p:tags r:id="rId140"/>
            </p:custDataLst>
          </p:nvPr>
        </p:nvSpPr>
        <p:spPr bwMode="auto">
          <a:xfrm>
            <a:off x="2411820" y="5497567"/>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0" name="Freeform 214">
            <a:extLst>
              <a:ext uri="{FF2B5EF4-FFF2-40B4-BE49-F238E27FC236}">
                <a16:creationId xmlns="" xmlns:a16="http://schemas.microsoft.com/office/drawing/2014/main" id="{D36121BE-0D86-4A92-9647-B8E0E5455791}"/>
              </a:ext>
            </a:extLst>
          </p:cNvPr>
          <p:cNvSpPr>
            <a:spLocks/>
          </p:cNvSpPr>
          <p:nvPr>
            <p:custDataLst>
              <p:tags r:id="rId141"/>
            </p:custDataLst>
          </p:nvPr>
        </p:nvSpPr>
        <p:spPr bwMode="auto">
          <a:xfrm>
            <a:off x="2449920" y="5438829"/>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1" name="Freeform 215">
            <a:extLst>
              <a:ext uri="{FF2B5EF4-FFF2-40B4-BE49-F238E27FC236}">
                <a16:creationId xmlns="" xmlns:a16="http://schemas.microsoft.com/office/drawing/2014/main" id="{29CAEBB0-10EC-46D9-9D53-DE92A4EE1D9F}"/>
              </a:ext>
            </a:extLst>
          </p:cNvPr>
          <p:cNvSpPr>
            <a:spLocks/>
          </p:cNvSpPr>
          <p:nvPr>
            <p:custDataLst>
              <p:tags r:id="rId142"/>
            </p:custDataLst>
          </p:nvPr>
        </p:nvSpPr>
        <p:spPr bwMode="auto">
          <a:xfrm>
            <a:off x="2002245" y="3205217"/>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2" name="Freeform 216">
            <a:extLst>
              <a:ext uri="{FF2B5EF4-FFF2-40B4-BE49-F238E27FC236}">
                <a16:creationId xmlns="" xmlns:a16="http://schemas.microsoft.com/office/drawing/2014/main" id="{817F5D45-2297-4842-98A3-80650557B6F9}"/>
              </a:ext>
            </a:extLst>
          </p:cNvPr>
          <p:cNvSpPr>
            <a:spLocks/>
          </p:cNvSpPr>
          <p:nvPr>
            <p:custDataLst>
              <p:tags r:id="rId143"/>
            </p:custDataLst>
          </p:nvPr>
        </p:nvSpPr>
        <p:spPr bwMode="auto">
          <a:xfrm>
            <a:off x="1859370" y="3067104"/>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3" name="Freeform 217">
            <a:extLst>
              <a:ext uri="{FF2B5EF4-FFF2-40B4-BE49-F238E27FC236}">
                <a16:creationId xmlns="" xmlns:a16="http://schemas.microsoft.com/office/drawing/2014/main" id="{82194700-6EE1-4286-A70A-C17623AA35D2}"/>
              </a:ext>
            </a:extLst>
          </p:cNvPr>
          <p:cNvSpPr>
            <a:spLocks/>
          </p:cNvSpPr>
          <p:nvPr>
            <p:custDataLst>
              <p:tags r:id="rId144"/>
            </p:custDataLst>
          </p:nvPr>
        </p:nvSpPr>
        <p:spPr bwMode="auto">
          <a:xfrm>
            <a:off x="2164170" y="3170292"/>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4" name="Freeform 218">
            <a:extLst>
              <a:ext uri="{FF2B5EF4-FFF2-40B4-BE49-F238E27FC236}">
                <a16:creationId xmlns="" xmlns:a16="http://schemas.microsoft.com/office/drawing/2014/main" id="{0E7A4B71-54AE-4233-B1F4-0D919B00FE60}"/>
              </a:ext>
            </a:extLst>
          </p:cNvPr>
          <p:cNvSpPr>
            <a:spLocks/>
          </p:cNvSpPr>
          <p:nvPr>
            <p:custDataLst>
              <p:tags r:id="rId145"/>
            </p:custDataLst>
          </p:nvPr>
        </p:nvSpPr>
        <p:spPr bwMode="auto">
          <a:xfrm>
            <a:off x="1732370" y="3230617"/>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5" name="Freeform 219">
            <a:extLst>
              <a:ext uri="{FF2B5EF4-FFF2-40B4-BE49-F238E27FC236}">
                <a16:creationId xmlns="" xmlns:a16="http://schemas.microsoft.com/office/drawing/2014/main" id="{4FB08206-4918-4EB8-AF63-D36520BA324B}"/>
              </a:ext>
            </a:extLst>
          </p:cNvPr>
          <p:cNvSpPr>
            <a:spLocks/>
          </p:cNvSpPr>
          <p:nvPr>
            <p:custDataLst>
              <p:tags r:id="rId146"/>
            </p:custDataLst>
          </p:nvPr>
        </p:nvSpPr>
        <p:spPr bwMode="auto">
          <a:xfrm>
            <a:off x="1652995" y="3230617"/>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6" name="Freeform 220">
            <a:extLst>
              <a:ext uri="{FF2B5EF4-FFF2-40B4-BE49-F238E27FC236}">
                <a16:creationId xmlns="" xmlns:a16="http://schemas.microsoft.com/office/drawing/2014/main" id="{03D1FEFD-5E17-416A-8F47-7E40C0B77D63}"/>
              </a:ext>
            </a:extLst>
          </p:cNvPr>
          <p:cNvSpPr>
            <a:spLocks/>
          </p:cNvSpPr>
          <p:nvPr>
            <p:custDataLst>
              <p:tags r:id="rId147"/>
            </p:custDataLst>
          </p:nvPr>
        </p:nvSpPr>
        <p:spPr bwMode="auto">
          <a:xfrm>
            <a:off x="1700620" y="3341742"/>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7" name="Freeform 221">
            <a:extLst>
              <a:ext uri="{FF2B5EF4-FFF2-40B4-BE49-F238E27FC236}">
                <a16:creationId xmlns="" xmlns:a16="http://schemas.microsoft.com/office/drawing/2014/main" id="{D9A76B3B-EAD0-4F58-BF4E-84A68F6F8232}"/>
              </a:ext>
            </a:extLst>
          </p:cNvPr>
          <p:cNvSpPr>
            <a:spLocks/>
          </p:cNvSpPr>
          <p:nvPr>
            <p:custDataLst>
              <p:tags r:id="rId148"/>
            </p:custDataLst>
          </p:nvPr>
        </p:nvSpPr>
        <p:spPr bwMode="auto">
          <a:xfrm>
            <a:off x="1732370" y="3303642"/>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8" name="Freeform 222">
            <a:extLst>
              <a:ext uri="{FF2B5EF4-FFF2-40B4-BE49-F238E27FC236}">
                <a16:creationId xmlns="" xmlns:a16="http://schemas.microsoft.com/office/drawing/2014/main" id="{6BB321B9-3BBA-4CC4-8DB4-B6B0AEC139AC}"/>
              </a:ext>
            </a:extLst>
          </p:cNvPr>
          <p:cNvSpPr>
            <a:spLocks/>
          </p:cNvSpPr>
          <p:nvPr>
            <p:custDataLst>
              <p:tags r:id="rId149"/>
            </p:custDataLst>
          </p:nvPr>
        </p:nvSpPr>
        <p:spPr bwMode="auto">
          <a:xfrm>
            <a:off x="1749833" y="3333804"/>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69" name="Freeform 223">
            <a:extLst>
              <a:ext uri="{FF2B5EF4-FFF2-40B4-BE49-F238E27FC236}">
                <a16:creationId xmlns="" xmlns:a16="http://schemas.microsoft.com/office/drawing/2014/main" id="{C4429399-7DC4-430D-9DD1-1094664A394B}"/>
              </a:ext>
            </a:extLst>
          </p:cNvPr>
          <p:cNvSpPr>
            <a:spLocks/>
          </p:cNvSpPr>
          <p:nvPr>
            <p:custDataLst>
              <p:tags r:id="rId150"/>
            </p:custDataLst>
          </p:nvPr>
        </p:nvSpPr>
        <p:spPr bwMode="auto">
          <a:xfrm>
            <a:off x="1800633" y="3446517"/>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0" name="Freeform 224">
            <a:extLst>
              <a:ext uri="{FF2B5EF4-FFF2-40B4-BE49-F238E27FC236}">
                <a16:creationId xmlns="" xmlns:a16="http://schemas.microsoft.com/office/drawing/2014/main" id="{4F66FE99-746D-49CF-AD6B-DDB12996EFB1}"/>
              </a:ext>
            </a:extLst>
          </p:cNvPr>
          <p:cNvSpPr>
            <a:spLocks/>
          </p:cNvSpPr>
          <p:nvPr>
            <p:custDataLst>
              <p:tags r:id="rId151"/>
            </p:custDataLst>
          </p:nvPr>
        </p:nvSpPr>
        <p:spPr bwMode="auto">
          <a:xfrm>
            <a:off x="1881595" y="3500492"/>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1" name="Freeform 225">
            <a:extLst>
              <a:ext uri="{FF2B5EF4-FFF2-40B4-BE49-F238E27FC236}">
                <a16:creationId xmlns="" xmlns:a16="http://schemas.microsoft.com/office/drawing/2014/main" id="{DE5AAA2C-03DA-4BE7-B4A7-52719560EA34}"/>
              </a:ext>
            </a:extLst>
          </p:cNvPr>
          <p:cNvSpPr>
            <a:spLocks/>
          </p:cNvSpPr>
          <p:nvPr>
            <p:custDataLst>
              <p:tags r:id="rId152"/>
            </p:custDataLst>
          </p:nvPr>
        </p:nvSpPr>
        <p:spPr bwMode="auto">
          <a:xfrm>
            <a:off x="2562633" y="4754617"/>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2" name="Freeform 226">
            <a:extLst>
              <a:ext uri="{FF2B5EF4-FFF2-40B4-BE49-F238E27FC236}">
                <a16:creationId xmlns="" xmlns:a16="http://schemas.microsoft.com/office/drawing/2014/main" id="{057DC8C6-9325-4A0C-B149-4E79BDA2C3A2}"/>
              </a:ext>
            </a:extLst>
          </p:cNvPr>
          <p:cNvSpPr>
            <a:spLocks/>
          </p:cNvSpPr>
          <p:nvPr>
            <p:custDataLst>
              <p:tags r:id="rId153"/>
            </p:custDataLst>
          </p:nvPr>
        </p:nvSpPr>
        <p:spPr bwMode="auto">
          <a:xfrm>
            <a:off x="4108858" y="137165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3" name="Freeform 227">
            <a:extLst>
              <a:ext uri="{FF2B5EF4-FFF2-40B4-BE49-F238E27FC236}">
                <a16:creationId xmlns="" xmlns:a16="http://schemas.microsoft.com/office/drawing/2014/main" id="{5A6BFC0E-BE10-433B-9899-B6302502FFA8}"/>
              </a:ext>
            </a:extLst>
          </p:cNvPr>
          <p:cNvSpPr>
            <a:spLocks/>
          </p:cNvSpPr>
          <p:nvPr>
            <p:custDataLst>
              <p:tags r:id="rId154"/>
            </p:custDataLst>
          </p:nvPr>
        </p:nvSpPr>
        <p:spPr bwMode="auto">
          <a:xfrm>
            <a:off x="4035833" y="1601842"/>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4" name="Freeform 228">
            <a:extLst>
              <a:ext uri="{FF2B5EF4-FFF2-40B4-BE49-F238E27FC236}">
                <a16:creationId xmlns="" xmlns:a16="http://schemas.microsoft.com/office/drawing/2014/main" id="{F201F4BC-B0EF-4008-8F06-09526965FC11}"/>
              </a:ext>
            </a:extLst>
          </p:cNvPr>
          <p:cNvSpPr>
            <a:spLocks/>
          </p:cNvSpPr>
          <p:nvPr>
            <p:custDataLst>
              <p:tags r:id="rId155"/>
            </p:custDataLst>
          </p:nvPr>
        </p:nvSpPr>
        <p:spPr bwMode="auto">
          <a:xfrm>
            <a:off x="4375558" y="2443217"/>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5" name="Freeform 229">
            <a:extLst>
              <a:ext uri="{FF2B5EF4-FFF2-40B4-BE49-F238E27FC236}">
                <a16:creationId xmlns="" xmlns:a16="http://schemas.microsoft.com/office/drawing/2014/main" id="{B0CE7845-D395-471B-9696-925DB8802318}"/>
              </a:ext>
            </a:extLst>
          </p:cNvPr>
          <p:cNvSpPr>
            <a:spLocks/>
          </p:cNvSpPr>
          <p:nvPr>
            <p:custDataLst>
              <p:tags r:id="rId156"/>
            </p:custDataLst>
          </p:nvPr>
        </p:nvSpPr>
        <p:spPr bwMode="auto">
          <a:xfrm>
            <a:off x="4083458" y="2282879"/>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6" name="Freeform 230">
            <a:extLst>
              <a:ext uri="{FF2B5EF4-FFF2-40B4-BE49-F238E27FC236}">
                <a16:creationId xmlns="" xmlns:a16="http://schemas.microsoft.com/office/drawing/2014/main" id="{AEF71F51-2A91-4E86-A759-743CB16F898F}"/>
              </a:ext>
            </a:extLst>
          </p:cNvPr>
          <p:cNvSpPr>
            <a:spLocks/>
          </p:cNvSpPr>
          <p:nvPr>
            <p:custDataLst>
              <p:tags r:id="rId157"/>
            </p:custDataLst>
          </p:nvPr>
        </p:nvSpPr>
        <p:spPr bwMode="auto">
          <a:xfrm>
            <a:off x="4021545" y="2101904"/>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7" name="Freeform 231">
            <a:extLst>
              <a:ext uri="{FF2B5EF4-FFF2-40B4-BE49-F238E27FC236}">
                <a16:creationId xmlns="" xmlns:a16="http://schemas.microsoft.com/office/drawing/2014/main" id="{04F785D1-6C81-4163-B373-ADCA7F03CA50}"/>
              </a:ext>
            </a:extLst>
          </p:cNvPr>
          <p:cNvSpPr>
            <a:spLocks/>
          </p:cNvSpPr>
          <p:nvPr>
            <p:custDataLst>
              <p:tags r:id="rId158"/>
            </p:custDataLst>
          </p:nvPr>
        </p:nvSpPr>
        <p:spPr bwMode="auto">
          <a:xfrm>
            <a:off x="4002495" y="2165404"/>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8" name="Freeform 232">
            <a:extLst>
              <a:ext uri="{FF2B5EF4-FFF2-40B4-BE49-F238E27FC236}">
                <a16:creationId xmlns="" xmlns:a16="http://schemas.microsoft.com/office/drawing/2014/main" id="{F56FB7DF-7196-4435-A012-3D33E019CE73}"/>
              </a:ext>
            </a:extLst>
          </p:cNvPr>
          <p:cNvSpPr>
            <a:spLocks/>
          </p:cNvSpPr>
          <p:nvPr>
            <p:custDataLst>
              <p:tags r:id="rId159"/>
            </p:custDataLst>
          </p:nvPr>
        </p:nvSpPr>
        <p:spPr bwMode="auto">
          <a:xfrm>
            <a:off x="4762908" y="2719442"/>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79" name="Freeform 233">
            <a:extLst>
              <a:ext uri="{FF2B5EF4-FFF2-40B4-BE49-F238E27FC236}">
                <a16:creationId xmlns="" xmlns:a16="http://schemas.microsoft.com/office/drawing/2014/main" id="{56B1C167-033A-47E5-A265-3E347CD14D6E}"/>
              </a:ext>
            </a:extLst>
          </p:cNvPr>
          <p:cNvSpPr>
            <a:spLocks/>
          </p:cNvSpPr>
          <p:nvPr>
            <p:custDataLst>
              <p:tags r:id="rId160"/>
            </p:custDataLst>
          </p:nvPr>
        </p:nvSpPr>
        <p:spPr bwMode="auto">
          <a:xfrm>
            <a:off x="4712108" y="2771829"/>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0" name="Freeform 234">
            <a:extLst>
              <a:ext uri="{FF2B5EF4-FFF2-40B4-BE49-F238E27FC236}">
                <a16:creationId xmlns="" xmlns:a16="http://schemas.microsoft.com/office/drawing/2014/main" id="{E647F631-DC18-4B9E-80E2-71C0C5A08AB4}"/>
              </a:ext>
            </a:extLst>
          </p:cNvPr>
          <p:cNvSpPr>
            <a:spLocks/>
          </p:cNvSpPr>
          <p:nvPr>
            <p:custDataLst>
              <p:tags r:id="rId161"/>
            </p:custDataLst>
          </p:nvPr>
        </p:nvSpPr>
        <p:spPr bwMode="auto">
          <a:xfrm>
            <a:off x="3713570" y="2025704"/>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1" name="Freeform 235">
            <a:extLst>
              <a:ext uri="{FF2B5EF4-FFF2-40B4-BE49-F238E27FC236}">
                <a16:creationId xmlns="" xmlns:a16="http://schemas.microsoft.com/office/drawing/2014/main" id="{23C5C61E-0F41-4A5F-961B-E042D9C084A9}"/>
              </a:ext>
            </a:extLst>
          </p:cNvPr>
          <p:cNvSpPr>
            <a:spLocks/>
          </p:cNvSpPr>
          <p:nvPr>
            <p:custDataLst>
              <p:tags r:id="rId162"/>
            </p:custDataLst>
          </p:nvPr>
        </p:nvSpPr>
        <p:spPr bwMode="auto">
          <a:xfrm>
            <a:off x="3526245" y="2936929"/>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2" name="Freeform 236">
            <a:extLst>
              <a:ext uri="{FF2B5EF4-FFF2-40B4-BE49-F238E27FC236}">
                <a16:creationId xmlns="" xmlns:a16="http://schemas.microsoft.com/office/drawing/2014/main" id="{3C799C3B-2811-4DB9-9789-29A90EB69472}"/>
              </a:ext>
            </a:extLst>
          </p:cNvPr>
          <p:cNvSpPr>
            <a:spLocks/>
          </p:cNvSpPr>
          <p:nvPr>
            <p:custDataLst>
              <p:tags r:id="rId163"/>
            </p:custDataLst>
          </p:nvPr>
        </p:nvSpPr>
        <p:spPr bwMode="auto">
          <a:xfrm>
            <a:off x="3642133" y="2997254"/>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3" name="Freeform 237">
            <a:extLst>
              <a:ext uri="{FF2B5EF4-FFF2-40B4-BE49-F238E27FC236}">
                <a16:creationId xmlns="" xmlns:a16="http://schemas.microsoft.com/office/drawing/2014/main" id="{FD975BE5-4EC0-4E4A-AC13-156A9D4AB98D}"/>
              </a:ext>
            </a:extLst>
          </p:cNvPr>
          <p:cNvSpPr>
            <a:spLocks/>
          </p:cNvSpPr>
          <p:nvPr>
            <p:custDataLst>
              <p:tags r:id="rId164"/>
            </p:custDataLst>
          </p:nvPr>
        </p:nvSpPr>
        <p:spPr bwMode="auto">
          <a:xfrm>
            <a:off x="3740558" y="2603554"/>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4" name="Freeform 238">
            <a:extLst>
              <a:ext uri="{FF2B5EF4-FFF2-40B4-BE49-F238E27FC236}">
                <a16:creationId xmlns="" xmlns:a16="http://schemas.microsoft.com/office/drawing/2014/main" id="{86258F7B-E7FE-4EB9-AF25-F0D2F0A5031E}"/>
              </a:ext>
            </a:extLst>
          </p:cNvPr>
          <p:cNvSpPr>
            <a:spLocks/>
          </p:cNvSpPr>
          <p:nvPr>
            <p:custDataLst>
              <p:tags r:id="rId165"/>
            </p:custDataLst>
          </p:nvPr>
        </p:nvSpPr>
        <p:spPr bwMode="auto">
          <a:xfrm>
            <a:off x="4177120" y="2738492"/>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5" name="Freeform 239">
            <a:extLst>
              <a:ext uri="{FF2B5EF4-FFF2-40B4-BE49-F238E27FC236}">
                <a16:creationId xmlns="" xmlns:a16="http://schemas.microsoft.com/office/drawing/2014/main" id="{B0D58F34-C62C-4BA7-9A78-ADAF82C1FC03}"/>
              </a:ext>
            </a:extLst>
          </p:cNvPr>
          <p:cNvSpPr>
            <a:spLocks/>
          </p:cNvSpPr>
          <p:nvPr>
            <p:custDataLst>
              <p:tags r:id="rId166"/>
            </p:custDataLst>
          </p:nvPr>
        </p:nvSpPr>
        <p:spPr bwMode="auto">
          <a:xfrm>
            <a:off x="4129495" y="2603554"/>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6" name="Freeform 240">
            <a:extLst>
              <a:ext uri="{FF2B5EF4-FFF2-40B4-BE49-F238E27FC236}">
                <a16:creationId xmlns="" xmlns:a16="http://schemas.microsoft.com/office/drawing/2014/main" id="{0913AF23-B7C0-48C4-A38D-EA7A2AE952ED}"/>
              </a:ext>
            </a:extLst>
          </p:cNvPr>
          <p:cNvSpPr>
            <a:spLocks/>
          </p:cNvSpPr>
          <p:nvPr>
            <p:custDataLst>
              <p:tags r:id="rId167"/>
            </p:custDataLst>
          </p:nvPr>
        </p:nvSpPr>
        <p:spPr bwMode="auto">
          <a:xfrm>
            <a:off x="3511958" y="2914704"/>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7" name="Freeform 241">
            <a:extLst>
              <a:ext uri="{FF2B5EF4-FFF2-40B4-BE49-F238E27FC236}">
                <a16:creationId xmlns="" xmlns:a16="http://schemas.microsoft.com/office/drawing/2014/main" id="{E4E15B99-57A5-472A-BC2E-B61DD54F253F}"/>
              </a:ext>
            </a:extLst>
          </p:cNvPr>
          <p:cNvSpPr>
            <a:spLocks/>
          </p:cNvSpPr>
          <p:nvPr>
            <p:custDataLst>
              <p:tags r:id="rId168"/>
            </p:custDataLst>
          </p:nvPr>
        </p:nvSpPr>
        <p:spPr bwMode="auto">
          <a:xfrm>
            <a:off x="3480208" y="1722492"/>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8" name="Freeform 242">
            <a:extLst>
              <a:ext uri="{FF2B5EF4-FFF2-40B4-BE49-F238E27FC236}">
                <a16:creationId xmlns="" xmlns:a16="http://schemas.microsoft.com/office/drawing/2014/main" id="{0CD52F45-68E2-4030-AD2E-AA691FF8E4A9}"/>
              </a:ext>
            </a:extLst>
          </p:cNvPr>
          <p:cNvSpPr>
            <a:spLocks/>
          </p:cNvSpPr>
          <p:nvPr>
            <p:custDataLst>
              <p:tags r:id="rId169"/>
            </p:custDataLst>
          </p:nvPr>
        </p:nvSpPr>
        <p:spPr bwMode="auto">
          <a:xfrm>
            <a:off x="4272370" y="1986017"/>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89" name="Freeform 243">
            <a:extLst>
              <a:ext uri="{FF2B5EF4-FFF2-40B4-BE49-F238E27FC236}">
                <a16:creationId xmlns="" xmlns:a16="http://schemas.microsoft.com/office/drawing/2014/main" id="{F4CE15ED-3D2C-485B-9AD7-A4171214B8F7}"/>
              </a:ext>
            </a:extLst>
          </p:cNvPr>
          <p:cNvSpPr>
            <a:spLocks/>
          </p:cNvSpPr>
          <p:nvPr>
            <p:custDataLst>
              <p:tags r:id="rId170"/>
            </p:custDataLst>
          </p:nvPr>
        </p:nvSpPr>
        <p:spPr bwMode="auto">
          <a:xfrm>
            <a:off x="4159658" y="1649467"/>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0" name="Freeform 244">
            <a:extLst>
              <a:ext uri="{FF2B5EF4-FFF2-40B4-BE49-F238E27FC236}">
                <a16:creationId xmlns="" xmlns:a16="http://schemas.microsoft.com/office/drawing/2014/main" id="{7381F8E3-452A-4E11-88DD-4DC22024B7E2}"/>
              </a:ext>
            </a:extLst>
          </p:cNvPr>
          <p:cNvSpPr>
            <a:spLocks/>
          </p:cNvSpPr>
          <p:nvPr>
            <p:custDataLst>
              <p:tags r:id="rId171"/>
            </p:custDataLst>
          </p:nvPr>
        </p:nvSpPr>
        <p:spPr bwMode="auto">
          <a:xfrm>
            <a:off x="4297770" y="1963792"/>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1" name="Freeform 245">
            <a:extLst>
              <a:ext uri="{FF2B5EF4-FFF2-40B4-BE49-F238E27FC236}">
                <a16:creationId xmlns="" xmlns:a16="http://schemas.microsoft.com/office/drawing/2014/main" id="{83EE8075-837C-453C-8EF0-078394F93342}"/>
              </a:ext>
            </a:extLst>
          </p:cNvPr>
          <p:cNvSpPr>
            <a:spLocks/>
          </p:cNvSpPr>
          <p:nvPr>
            <p:custDataLst>
              <p:tags r:id="rId172"/>
            </p:custDataLst>
          </p:nvPr>
        </p:nvSpPr>
        <p:spPr bwMode="auto">
          <a:xfrm>
            <a:off x="3742145" y="2125717"/>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2" name="Freeform 246">
            <a:extLst>
              <a:ext uri="{FF2B5EF4-FFF2-40B4-BE49-F238E27FC236}">
                <a16:creationId xmlns="" xmlns:a16="http://schemas.microsoft.com/office/drawing/2014/main" id="{4D8BD19C-1576-47F8-9608-84E0FB663562}"/>
              </a:ext>
            </a:extLst>
          </p:cNvPr>
          <p:cNvSpPr>
            <a:spLocks/>
          </p:cNvSpPr>
          <p:nvPr>
            <p:custDataLst>
              <p:tags r:id="rId173"/>
            </p:custDataLst>
          </p:nvPr>
        </p:nvSpPr>
        <p:spPr bwMode="auto">
          <a:xfrm>
            <a:off x="4694645" y="2654354"/>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3" name="Freeform 247">
            <a:extLst>
              <a:ext uri="{FF2B5EF4-FFF2-40B4-BE49-F238E27FC236}">
                <a16:creationId xmlns="" xmlns:a16="http://schemas.microsoft.com/office/drawing/2014/main" id="{D1770CA0-35DC-4C5C-8557-86B57153DDDD}"/>
              </a:ext>
            </a:extLst>
          </p:cNvPr>
          <p:cNvSpPr>
            <a:spLocks/>
          </p:cNvSpPr>
          <p:nvPr>
            <p:custDataLst>
              <p:tags r:id="rId174"/>
            </p:custDataLst>
          </p:nvPr>
        </p:nvSpPr>
        <p:spPr bwMode="auto">
          <a:xfrm>
            <a:off x="4302533" y="3446517"/>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4" name="Freeform 248">
            <a:extLst>
              <a:ext uri="{FF2B5EF4-FFF2-40B4-BE49-F238E27FC236}">
                <a16:creationId xmlns="" xmlns:a16="http://schemas.microsoft.com/office/drawing/2014/main" id="{3837861B-4A51-46C0-A6E5-6F38346180D1}"/>
              </a:ext>
            </a:extLst>
          </p:cNvPr>
          <p:cNvSpPr>
            <a:spLocks/>
          </p:cNvSpPr>
          <p:nvPr>
            <p:custDataLst>
              <p:tags r:id="rId175"/>
            </p:custDataLst>
          </p:nvPr>
        </p:nvSpPr>
        <p:spPr bwMode="auto">
          <a:xfrm>
            <a:off x="4239033" y="3614792"/>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5" name="Freeform 249">
            <a:extLst>
              <a:ext uri="{FF2B5EF4-FFF2-40B4-BE49-F238E27FC236}">
                <a16:creationId xmlns="" xmlns:a16="http://schemas.microsoft.com/office/drawing/2014/main" id="{A057F4F6-A8BD-4AA2-922D-EB867A0386DF}"/>
              </a:ext>
            </a:extLst>
          </p:cNvPr>
          <p:cNvSpPr>
            <a:spLocks/>
          </p:cNvSpPr>
          <p:nvPr>
            <p:custDataLst>
              <p:tags r:id="rId176"/>
            </p:custDataLst>
          </p:nvPr>
        </p:nvSpPr>
        <p:spPr bwMode="auto">
          <a:xfrm>
            <a:off x="4175533" y="3714804"/>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6" name="Freeform 250">
            <a:extLst>
              <a:ext uri="{FF2B5EF4-FFF2-40B4-BE49-F238E27FC236}">
                <a16:creationId xmlns="" xmlns:a16="http://schemas.microsoft.com/office/drawing/2014/main" id="{61DDB9AD-4CFD-4181-B457-3BEBE57417B7}"/>
              </a:ext>
            </a:extLst>
          </p:cNvPr>
          <p:cNvSpPr>
            <a:spLocks/>
          </p:cNvSpPr>
          <p:nvPr>
            <p:custDataLst>
              <p:tags r:id="rId177"/>
            </p:custDataLst>
          </p:nvPr>
        </p:nvSpPr>
        <p:spPr bwMode="auto">
          <a:xfrm>
            <a:off x="4158070" y="3714804"/>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7" name="Freeform 251">
            <a:extLst>
              <a:ext uri="{FF2B5EF4-FFF2-40B4-BE49-F238E27FC236}">
                <a16:creationId xmlns="" xmlns:a16="http://schemas.microsoft.com/office/drawing/2014/main" id="{A765C885-FA41-47C1-8E83-A46DB79DA29A}"/>
              </a:ext>
            </a:extLst>
          </p:cNvPr>
          <p:cNvSpPr>
            <a:spLocks/>
          </p:cNvSpPr>
          <p:nvPr>
            <p:custDataLst>
              <p:tags r:id="rId178"/>
            </p:custDataLst>
          </p:nvPr>
        </p:nvSpPr>
        <p:spPr bwMode="auto">
          <a:xfrm>
            <a:off x="4691470" y="4119617"/>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8" name="Freeform 252">
            <a:extLst>
              <a:ext uri="{FF2B5EF4-FFF2-40B4-BE49-F238E27FC236}">
                <a16:creationId xmlns="" xmlns:a16="http://schemas.microsoft.com/office/drawing/2014/main" id="{4DB930EA-3A40-4EB6-9A77-F86683651AA1}"/>
              </a:ext>
            </a:extLst>
          </p:cNvPr>
          <p:cNvSpPr>
            <a:spLocks/>
          </p:cNvSpPr>
          <p:nvPr>
            <p:custDataLst>
              <p:tags r:id="rId179"/>
            </p:custDataLst>
          </p:nvPr>
        </p:nvSpPr>
        <p:spPr bwMode="auto">
          <a:xfrm>
            <a:off x="4426358" y="4359329"/>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899" name="Freeform 253">
            <a:extLst>
              <a:ext uri="{FF2B5EF4-FFF2-40B4-BE49-F238E27FC236}">
                <a16:creationId xmlns="" xmlns:a16="http://schemas.microsoft.com/office/drawing/2014/main" id="{6B816CF1-FF67-470F-8255-8561C5801A77}"/>
              </a:ext>
            </a:extLst>
          </p:cNvPr>
          <p:cNvSpPr>
            <a:spLocks/>
          </p:cNvSpPr>
          <p:nvPr>
            <p:custDataLst>
              <p:tags r:id="rId180"/>
            </p:custDataLst>
          </p:nvPr>
        </p:nvSpPr>
        <p:spPr bwMode="auto">
          <a:xfrm>
            <a:off x="4999445" y="4160892"/>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0" name="Freeform 254">
            <a:extLst>
              <a:ext uri="{FF2B5EF4-FFF2-40B4-BE49-F238E27FC236}">
                <a16:creationId xmlns="" xmlns:a16="http://schemas.microsoft.com/office/drawing/2014/main" id="{A365BFE1-C8F4-4AD6-8246-19D11CCF7B1C}"/>
              </a:ext>
            </a:extLst>
          </p:cNvPr>
          <p:cNvSpPr>
            <a:spLocks/>
          </p:cNvSpPr>
          <p:nvPr>
            <p:custDataLst>
              <p:tags r:id="rId181"/>
            </p:custDataLst>
          </p:nvPr>
        </p:nvSpPr>
        <p:spPr bwMode="auto">
          <a:xfrm>
            <a:off x="4675595" y="3859267"/>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1" name="Freeform 255">
            <a:extLst>
              <a:ext uri="{FF2B5EF4-FFF2-40B4-BE49-F238E27FC236}">
                <a16:creationId xmlns="" xmlns:a16="http://schemas.microsoft.com/office/drawing/2014/main" id="{310C80A2-3C4A-42A9-A323-9AFC8DA847EF}"/>
              </a:ext>
            </a:extLst>
          </p:cNvPr>
          <p:cNvSpPr>
            <a:spLocks/>
          </p:cNvSpPr>
          <p:nvPr>
            <p:custDataLst>
              <p:tags r:id="rId182"/>
            </p:custDataLst>
          </p:nvPr>
        </p:nvSpPr>
        <p:spPr bwMode="auto">
          <a:xfrm>
            <a:off x="4664483" y="3819579"/>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2" name="Freeform 256">
            <a:extLst>
              <a:ext uri="{FF2B5EF4-FFF2-40B4-BE49-F238E27FC236}">
                <a16:creationId xmlns="" xmlns:a16="http://schemas.microsoft.com/office/drawing/2014/main" id="{78BEF381-44BA-4E4B-AAA7-0BC9CD1935A1}"/>
              </a:ext>
            </a:extLst>
          </p:cNvPr>
          <p:cNvSpPr>
            <a:spLocks/>
          </p:cNvSpPr>
          <p:nvPr>
            <p:custDataLst>
              <p:tags r:id="rId183"/>
            </p:custDataLst>
          </p:nvPr>
        </p:nvSpPr>
        <p:spPr bwMode="auto">
          <a:xfrm>
            <a:off x="4974045" y="2519417"/>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3" name="Freeform 257">
            <a:extLst>
              <a:ext uri="{FF2B5EF4-FFF2-40B4-BE49-F238E27FC236}">
                <a16:creationId xmlns="" xmlns:a16="http://schemas.microsoft.com/office/drawing/2014/main" id="{13CD8876-6B7A-4C69-92D5-F77275F221B7}"/>
              </a:ext>
            </a:extLst>
          </p:cNvPr>
          <p:cNvSpPr>
            <a:spLocks/>
          </p:cNvSpPr>
          <p:nvPr>
            <p:custDataLst>
              <p:tags r:id="rId184"/>
            </p:custDataLst>
          </p:nvPr>
        </p:nvSpPr>
        <p:spPr bwMode="auto">
          <a:xfrm>
            <a:off x="4997858" y="3176642"/>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4" name="Freeform 258">
            <a:extLst>
              <a:ext uri="{FF2B5EF4-FFF2-40B4-BE49-F238E27FC236}">
                <a16:creationId xmlns="" xmlns:a16="http://schemas.microsoft.com/office/drawing/2014/main" id="{D7EFDF60-DC80-4371-A4BD-865FAB7F74CC}"/>
              </a:ext>
            </a:extLst>
          </p:cNvPr>
          <p:cNvSpPr>
            <a:spLocks/>
          </p:cNvSpPr>
          <p:nvPr>
            <p:custDataLst>
              <p:tags r:id="rId185"/>
            </p:custDataLst>
          </p:nvPr>
        </p:nvSpPr>
        <p:spPr bwMode="auto">
          <a:xfrm>
            <a:off x="5193120" y="2951217"/>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5" name="Freeform 259">
            <a:extLst>
              <a:ext uri="{FF2B5EF4-FFF2-40B4-BE49-F238E27FC236}">
                <a16:creationId xmlns="" xmlns:a16="http://schemas.microsoft.com/office/drawing/2014/main" id="{37CE54E0-E100-42E1-8A21-E3B9CFD4DC64}"/>
              </a:ext>
            </a:extLst>
          </p:cNvPr>
          <p:cNvSpPr>
            <a:spLocks/>
          </p:cNvSpPr>
          <p:nvPr>
            <p:custDataLst>
              <p:tags r:id="rId186"/>
            </p:custDataLst>
          </p:nvPr>
        </p:nvSpPr>
        <p:spPr bwMode="auto">
          <a:xfrm>
            <a:off x="4880383" y="2603554"/>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ysClr val="window" lastClr="FFFFFF">
              <a:lumMod val="75000"/>
            </a:sys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6" name="Freeform 260">
            <a:extLst>
              <a:ext uri="{FF2B5EF4-FFF2-40B4-BE49-F238E27FC236}">
                <a16:creationId xmlns="" xmlns:a16="http://schemas.microsoft.com/office/drawing/2014/main" id="{26F9DDCF-3599-49CA-943E-54C70DDB6DD3}"/>
              </a:ext>
            </a:extLst>
          </p:cNvPr>
          <p:cNvSpPr>
            <a:spLocks/>
          </p:cNvSpPr>
          <p:nvPr>
            <p:custDataLst>
              <p:tags r:id="rId187"/>
            </p:custDataLst>
          </p:nvPr>
        </p:nvSpPr>
        <p:spPr bwMode="auto">
          <a:xfrm>
            <a:off x="5380445" y="2563867"/>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7" name="Freeform 261">
            <a:extLst>
              <a:ext uri="{FF2B5EF4-FFF2-40B4-BE49-F238E27FC236}">
                <a16:creationId xmlns="" xmlns:a16="http://schemas.microsoft.com/office/drawing/2014/main" id="{7A53701D-1574-4346-B7D7-CA8DF55B6261}"/>
              </a:ext>
            </a:extLst>
          </p:cNvPr>
          <p:cNvSpPr>
            <a:spLocks/>
          </p:cNvSpPr>
          <p:nvPr>
            <p:custDataLst>
              <p:tags r:id="rId188"/>
            </p:custDataLst>
          </p:nvPr>
        </p:nvSpPr>
        <p:spPr bwMode="auto">
          <a:xfrm>
            <a:off x="5412195" y="2613079"/>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8" name="Freeform 262">
            <a:extLst>
              <a:ext uri="{FF2B5EF4-FFF2-40B4-BE49-F238E27FC236}">
                <a16:creationId xmlns="" xmlns:a16="http://schemas.microsoft.com/office/drawing/2014/main" id="{37E3AFED-1F1F-4A79-A5C7-0701F9533F9B}"/>
              </a:ext>
            </a:extLst>
          </p:cNvPr>
          <p:cNvSpPr>
            <a:spLocks/>
          </p:cNvSpPr>
          <p:nvPr>
            <p:custDataLst>
              <p:tags r:id="rId189"/>
            </p:custDataLst>
          </p:nvPr>
        </p:nvSpPr>
        <p:spPr bwMode="auto">
          <a:xfrm>
            <a:off x="6202770" y="2881367"/>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09" name="Freeform 263">
            <a:extLst>
              <a:ext uri="{FF2B5EF4-FFF2-40B4-BE49-F238E27FC236}">
                <a16:creationId xmlns="" xmlns:a16="http://schemas.microsoft.com/office/drawing/2014/main" id="{7A6B7069-D45F-4439-B84E-CA586FD0401E}"/>
              </a:ext>
            </a:extLst>
          </p:cNvPr>
          <p:cNvSpPr>
            <a:spLocks/>
          </p:cNvSpPr>
          <p:nvPr>
            <p:custDataLst>
              <p:tags r:id="rId190"/>
            </p:custDataLst>
          </p:nvPr>
        </p:nvSpPr>
        <p:spPr bwMode="auto">
          <a:xfrm>
            <a:off x="3526245" y="3390954"/>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0" name="Freeform 264">
            <a:extLst>
              <a:ext uri="{FF2B5EF4-FFF2-40B4-BE49-F238E27FC236}">
                <a16:creationId xmlns="" xmlns:a16="http://schemas.microsoft.com/office/drawing/2014/main" id="{7E5E35B9-BA82-4257-A06E-D706F717B335}"/>
              </a:ext>
            </a:extLst>
          </p:cNvPr>
          <p:cNvSpPr>
            <a:spLocks/>
          </p:cNvSpPr>
          <p:nvPr>
            <p:custDataLst>
              <p:tags r:id="rId191"/>
            </p:custDataLst>
          </p:nvPr>
        </p:nvSpPr>
        <p:spPr bwMode="auto">
          <a:xfrm>
            <a:off x="3610383" y="3473504"/>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1" name="Freeform 265">
            <a:extLst>
              <a:ext uri="{FF2B5EF4-FFF2-40B4-BE49-F238E27FC236}">
                <a16:creationId xmlns="" xmlns:a16="http://schemas.microsoft.com/office/drawing/2014/main" id="{AAD157BC-FCA5-4AAD-872E-0D47851D1B6A}"/>
              </a:ext>
            </a:extLst>
          </p:cNvPr>
          <p:cNvSpPr>
            <a:spLocks/>
          </p:cNvSpPr>
          <p:nvPr>
            <p:custDataLst>
              <p:tags r:id="rId192"/>
            </p:custDataLst>
          </p:nvPr>
        </p:nvSpPr>
        <p:spPr bwMode="auto">
          <a:xfrm>
            <a:off x="3653245" y="3524304"/>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2" name="Freeform 266">
            <a:extLst>
              <a:ext uri="{FF2B5EF4-FFF2-40B4-BE49-F238E27FC236}">
                <a16:creationId xmlns="" xmlns:a16="http://schemas.microsoft.com/office/drawing/2014/main" id="{435EA185-5B16-452B-BE4E-5205348DDF7F}"/>
              </a:ext>
            </a:extLst>
          </p:cNvPr>
          <p:cNvSpPr>
            <a:spLocks/>
          </p:cNvSpPr>
          <p:nvPr>
            <p:custDataLst>
              <p:tags r:id="rId193"/>
            </p:custDataLst>
          </p:nvPr>
        </p:nvSpPr>
        <p:spPr bwMode="auto">
          <a:xfrm>
            <a:off x="3867558" y="3443342"/>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3" name="Freeform 267">
            <a:extLst>
              <a:ext uri="{FF2B5EF4-FFF2-40B4-BE49-F238E27FC236}">
                <a16:creationId xmlns="" xmlns:a16="http://schemas.microsoft.com/office/drawing/2014/main" id="{89F6F6C0-96FC-416E-97B9-BC41DCF83315}"/>
              </a:ext>
            </a:extLst>
          </p:cNvPr>
          <p:cNvSpPr>
            <a:spLocks/>
          </p:cNvSpPr>
          <p:nvPr>
            <p:custDataLst>
              <p:tags r:id="rId194"/>
            </p:custDataLst>
          </p:nvPr>
        </p:nvSpPr>
        <p:spPr bwMode="auto">
          <a:xfrm>
            <a:off x="3519895" y="3359204"/>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4" name="Freeform 268">
            <a:extLst>
              <a:ext uri="{FF2B5EF4-FFF2-40B4-BE49-F238E27FC236}">
                <a16:creationId xmlns="" xmlns:a16="http://schemas.microsoft.com/office/drawing/2014/main" id="{1491949C-709F-4390-8A9B-ECF36CBE393A}"/>
              </a:ext>
            </a:extLst>
          </p:cNvPr>
          <p:cNvSpPr>
            <a:spLocks/>
          </p:cNvSpPr>
          <p:nvPr>
            <p:custDataLst>
              <p:tags r:id="rId195"/>
            </p:custDataLst>
          </p:nvPr>
        </p:nvSpPr>
        <p:spPr bwMode="auto">
          <a:xfrm>
            <a:off x="3945345" y="3436992"/>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5" name="Freeform 269">
            <a:extLst>
              <a:ext uri="{FF2B5EF4-FFF2-40B4-BE49-F238E27FC236}">
                <a16:creationId xmlns="" xmlns:a16="http://schemas.microsoft.com/office/drawing/2014/main" id="{9E2F213A-132E-4B2C-8E06-FD8E098FCD6B}"/>
              </a:ext>
            </a:extLst>
          </p:cNvPr>
          <p:cNvSpPr>
            <a:spLocks/>
          </p:cNvSpPr>
          <p:nvPr>
            <p:custDataLst>
              <p:tags r:id="rId196"/>
            </p:custDataLst>
          </p:nvPr>
        </p:nvSpPr>
        <p:spPr bwMode="auto">
          <a:xfrm>
            <a:off x="3970745" y="3398892"/>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6" name="Freeform 270">
            <a:extLst>
              <a:ext uri="{FF2B5EF4-FFF2-40B4-BE49-F238E27FC236}">
                <a16:creationId xmlns="" xmlns:a16="http://schemas.microsoft.com/office/drawing/2014/main" id="{63A865CF-7CA4-471F-A574-6D7C073C6F79}"/>
              </a:ext>
            </a:extLst>
          </p:cNvPr>
          <p:cNvSpPr>
            <a:spLocks/>
          </p:cNvSpPr>
          <p:nvPr>
            <p:custDataLst>
              <p:tags r:id="rId197"/>
            </p:custDataLst>
          </p:nvPr>
        </p:nvSpPr>
        <p:spPr bwMode="auto">
          <a:xfrm>
            <a:off x="4699408" y="4603804"/>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7" name="Freeform 271">
            <a:extLst>
              <a:ext uri="{FF2B5EF4-FFF2-40B4-BE49-F238E27FC236}">
                <a16:creationId xmlns="" xmlns:a16="http://schemas.microsoft.com/office/drawing/2014/main" id="{5D96D800-B31C-4DB3-8B08-92940EAB11E2}"/>
              </a:ext>
            </a:extLst>
          </p:cNvPr>
          <p:cNvSpPr>
            <a:spLocks/>
          </p:cNvSpPr>
          <p:nvPr>
            <p:custDataLst>
              <p:tags r:id="rId198"/>
            </p:custDataLst>
          </p:nvPr>
        </p:nvSpPr>
        <p:spPr bwMode="auto">
          <a:xfrm>
            <a:off x="4594633" y="470064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8" name="Freeform 272">
            <a:extLst>
              <a:ext uri="{FF2B5EF4-FFF2-40B4-BE49-F238E27FC236}">
                <a16:creationId xmlns="" xmlns:a16="http://schemas.microsoft.com/office/drawing/2014/main" id="{F92A6A3A-D875-4BAF-9CD5-46F0E271C8D2}"/>
              </a:ext>
            </a:extLst>
          </p:cNvPr>
          <p:cNvSpPr>
            <a:spLocks/>
          </p:cNvSpPr>
          <p:nvPr>
            <p:custDataLst>
              <p:tags r:id="rId199"/>
            </p:custDataLst>
          </p:nvPr>
        </p:nvSpPr>
        <p:spPr bwMode="auto">
          <a:xfrm>
            <a:off x="6812370" y="2414642"/>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19" name="Freeform 273">
            <a:extLst>
              <a:ext uri="{FF2B5EF4-FFF2-40B4-BE49-F238E27FC236}">
                <a16:creationId xmlns="" xmlns:a16="http://schemas.microsoft.com/office/drawing/2014/main" id="{FE81A80F-7441-4707-B0A6-946FF0921181}"/>
              </a:ext>
            </a:extLst>
          </p:cNvPr>
          <p:cNvSpPr>
            <a:spLocks/>
          </p:cNvSpPr>
          <p:nvPr>
            <p:custDataLst>
              <p:tags r:id="rId200"/>
            </p:custDataLst>
          </p:nvPr>
        </p:nvSpPr>
        <p:spPr bwMode="auto">
          <a:xfrm>
            <a:off x="5883683" y="2828979"/>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0" name="Freeform 274">
            <a:extLst>
              <a:ext uri="{FF2B5EF4-FFF2-40B4-BE49-F238E27FC236}">
                <a16:creationId xmlns="" xmlns:a16="http://schemas.microsoft.com/office/drawing/2014/main" id="{34C05EE5-C04E-44DC-9838-FDC35EFA675B}"/>
              </a:ext>
            </a:extLst>
          </p:cNvPr>
          <p:cNvSpPr>
            <a:spLocks/>
          </p:cNvSpPr>
          <p:nvPr>
            <p:custDataLst>
              <p:tags r:id="rId201"/>
            </p:custDataLst>
          </p:nvPr>
        </p:nvSpPr>
        <p:spPr bwMode="auto">
          <a:xfrm>
            <a:off x="6099583" y="2884542"/>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1" name="Freeform 275">
            <a:extLst>
              <a:ext uri="{FF2B5EF4-FFF2-40B4-BE49-F238E27FC236}">
                <a16:creationId xmlns="" xmlns:a16="http://schemas.microsoft.com/office/drawing/2014/main" id="{ED128581-777A-424F-8F5B-822DFB52E89F}"/>
              </a:ext>
            </a:extLst>
          </p:cNvPr>
          <p:cNvSpPr>
            <a:spLocks/>
          </p:cNvSpPr>
          <p:nvPr>
            <p:custDataLst>
              <p:tags r:id="rId202"/>
            </p:custDataLst>
          </p:nvPr>
        </p:nvSpPr>
        <p:spPr bwMode="auto">
          <a:xfrm>
            <a:off x="6090058" y="2955979"/>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2" name="Freeform 276">
            <a:extLst>
              <a:ext uri="{FF2B5EF4-FFF2-40B4-BE49-F238E27FC236}">
                <a16:creationId xmlns="" xmlns:a16="http://schemas.microsoft.com/office/drawing/2014/main" id="{8EA7FDEC-E14B-4AC7-AF0A-F6C2A7691EA2}"/>
              </a:ext>
            </a:extLst>
          </p:cNvPr>
          <p:cNvSpPr>
            <a:spLocks/>
          </p:cNvSpPr>
          <p:nvPr>
            <p:custDataLst>
              <p:tags r:id="rId203"/>
            </p:custDataLst>
          </p:nvPr>
        </p:nvSpPr>
        <p:spPr bwMode="auto">
          <a:xfrm>
            <a:off x="6407558" y="3071867"/>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3" name="Freeform 277">
            <a:extLst>
              <a:ext uri="{FF2B5EF4-FFF2-40B4-BE49-F238E27FC236}">
                <a16:creationId xmlns="" xmlns:a16="http://schemas.microsoft.com/office/drawing/2014/main" id="{951161D1-33D1-4C56-9EAC-3CA6FAEBDCD1}"/>
              </a:ext>
            </a:extLst>
          </p:cNvPr>
          <p:cNvSpPr>
            <a:spLocks/>
          </p:cNvSpPr>
          <p:nvPr>
            <p:custDataLst>
              <p:tags r:id="rId204"/>
            </p:custDataLst>
          </p:nvPr>
        </p:nvSpPr>
        <p:spPr bwMode="auto">
          <a:xfrm>
            <a:off x="6490108" y="3322692"/>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4" name="Freeform 278">
            <a:extLst>
              <a:ext uri="{FF2B5EF4-FFF2-40B4-BE49-F238E27FC236}">
                <a16:creationId xmlns="" xmlns:a16="http://schemas.microsoft.com/office/drawing/2014/main" id="{F2B8E4D7-11C6-4DCF-8549-E31D703979EC}"/>
              </a:ext>
            </a:extLst>
          </p:cNvPr>
          <p:cNvSpPr>
            <a:spLocks/>
          </p:cNvSpPr>
          <p:nvPr>
            <p:custDataLst>
              <p:tags r:id="rId205"/>
            </p:custDataLst>
          </p:nvPr>
        </p:nvSpPr>
        <p:spPr bwMode="auto">
          <a:xfrm>
            <a:off x="6891745" y="2559104"/>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5" name="Freeform 279">
            <a:extLst>
              <a:ext uri="{FF2B5EF4-FFF2-40B4-BE49-F238E27FC236}">
                <a16:creationId xmlns="" xmlns:a16="http://schemas.microsoft.com/office/drawing/2014/main" id="{3BD2C95E-BF55-41B6-8EB4-A4D153904FAD}"/>
              </a:ext>
            </a:extLst>
          </p:cNvPr>
          <p:cNvSpPr>
            <a:spLocks/>
          </p:cNvSpPr>
          <p:nvPr>
            <p:custDataLst>
              <p:tags r:id="rId206"/>
            </p:custDataLst>
          </p:nvPr>
        </p:nvSpPr>
        <p:spPr bwMode="auto">
          <a:xfrm>
            <a:off x="7460070" y="3856092"/>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6" name="Freeform 280">
            <a:extLst>
              <a:ext uri="{FF2B5EF4-FFF2-40B4-BE49-F238E27FC236}">
                <a16:creationId xmlns="" xmlns:a16="http://schemas.microsoft.com/office/drawing/2014/main" id="{038ADC51-B2E9-4260-98F3-E507769CCCCA}"/>
              </a:ext>
            </a:extLst>
          </p:cNvPr>
          <p:cNvSpPr>
            <a:spLocks/>
          </p:cNvSpPr>
          <p:nvPr>
            <p:custDataLst>
              <p:tags r:id="rId207"/>
            </p:custDataLst>
          </p:nvPr>
        </p:nvSpPr>
        <p:spPr bwMode="auto">
          <a:xfrm>
            <a:off x="7652158" y="3840217"/>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27" name="Freeform 281">
            <a:extLst>
              <a:ext uri="{FF2B5EF4-FFF2-40B4-BE49-F238E27FC236}">
                <a16:creationId xmlns="" xmlns:a16="http://schemas.microsoft.com/office/drawing/2014/main" id="{EDF5CB09-E0C3-41C1-B788-65BCE02FC6BB}"/>
              </a:ext>
            </a:extLst>
          </p:cNvPr>
          <p:cNvSpPr>
            <a:spLocks/>
          </p:cNvSpPr>
          <p:nvPr>
            <p:custDataLst>
              <p:tags r:id="rId208"/>
            </p:custDataLst>
          </p:nvPr>
        </p:nvSpPr>
        <p:spPr bwMode="auto">
          <a:xfrm>
            <a:off x="5928133" y="3473504"/>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1928" name="Group 282">
            <a:extLst>
              <a:ext uri="{FF2B5EF4-FFF2-40B4-BE49-F238E27FC236}">
                <a16:creationId xmlns="" xmlns:a16="http://schemas.microsoft.com/office/drawing/2014/main" id="{6E0B04F8-9560-46E5-8916-B9B571860ABC}"/>
              </a:ext>
            </a:extLst>
          </p:cNvPr>
          <p:cNvGrpSpPr>
            <a:grpSpLocks/>
          </p:cNvGrpSpPr>
          <p:nvPr>
            <p:custDataLst>
              <p:tags r:id="rId209"/>
            </p:custDataLst>
          </p:nvPr>
        </p:nvGrpSpPr>
        <p:grpSpPr bwMode="auto">
          <a:xfrm>
            <a:off x="6867933" y="3184579"/>
            <a:ext cx="233362" cy="439738"/>
            <a:chOff x="5062" y="2295"/>
            <a:chExt cx="177" cy="279"/>
          </a:xfrm>
          <a:solidFill>
            <a:srgbClr val="336699"/>
          </a:solidFill>
        </p:grpSpPr>
        <p:sp>
          <p:nvSpPr>
            <p:cNvPr id="1929" name="Freeform 283">
              <a:extLst>
                <a:ext uri="{FF2B5EF4-FFF2-40B4-BE49-F238E27FC236}">
                  <a16:creationId xmlns="" xmlns:a16="http://schemas.microsoft.com/office/drawing/2014/main" id="{329A772C-D684-4021-A042-7DE13D4E02C2}"/>
                </a:ext>
              </a:extLst>
            </p:cNvPr>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0" name="Freeform 284">
              <a:extLst>
                <a:ext uri="{FF2B5EF4-FFF2-40B4-BE49-F238E27FC236}">
                  <a16:creationId xmlns="" xmlns:a16="http://schemas.microsoft.com/office/drawing/2014/main" id="{F9F7F848-2D3B-4CB7-9957-3874BA943528}"/>
                </a:ext>
              </a:extLst>
            </p:cNvPr>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1" name="Freeform 285">
              <a:extLst>
                <a:ext uri="{FF2B5EF4-FFF2-40B4-BE49-F238E27FC236}">
                  <a16:creationId xmlns="" xmlns:a16="http://schemas.microsoft.com/office/drawing/2014/main" id="{2CED73F1-BE87-4C06-9083-983A6897C091}"/>
                </a:ext>
              </a:extLst>
            </p:cNvPr>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2" name="Freeform 286">
              <a:extLst>
                <a:ext uri="{FF2B5EF4-FFF2-40B4-BE49-F238E27FC236}">
                  <a16:creationId xmlns="" xmlns:a16="http://schemas.microsoft.com/office/drawing/2014/main" id="{43F71800-8603-4344-AF96-A2EC3A68619B}"/>
                </a:ext>
              </a:extLst>
            </p:cNvPr>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3" name="Freeform 287">
              <a:extLst>
                <a:ext uri="{FF2B5EF4-FFF2-40B4-BE49-F238E27FC236}">
                  <a16:creationId xmlns="" xmlns:a16="http://schemas.microsoft.com/office/drawing/2014/main" id="{641742A7-4B21-4D01-A4E9-5962A1E053FF}"/>
                </a:ext>
              </a:extLst>
            </p:cNvPr>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4" name="Freeform 288">
              <a:extLst>
                <a:ext uri="{FF2B5EF4-FFF2-40B4-BE49-F238E27FC236}">
                  <a16:creationId xmlns="" xmlns:a16="http://schemas.microsoft.com/office/drawing/2014/main" id="{15E1BDEE-7A51-4868-A475-3CA091421562}"/>
                </a:ext>
              </a:extLst>
            </p:cNvPr>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5" name="Freeform 289">
              <a:extLst>
                <a:ext uri="{FF2B5EF4-FFF2-40B4-BE49-F238E27FC236}">
                  <a16:creationId xmlns="" xmlns:a16="http://schemas.microsoft.com/office/drawing/2014/main" id="{346B2AAB-A4AF-4D4B-9DC6-4595B5F2A583}"/>
                </a:ext>
              </a:extLst>
            </p:cNvPr>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6" name="Freeform 290">
              <a:extLst>
                <a:ext uri="{FF2B5EF4-FFF2-40B4-BE49-F238E27FC236}">
                  <a16:creationId xmlns="" xmlns:a16="http://schemas.microsoft.com/office/drawing/2014/main" id="{62FD9E27-51B1-49DC-9548-2A448E37BC88}"/>
                </a:ext>
              </a:extLst>
            </p:cNvPr>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7" name="Freeform 291">
              <a:extLst>
                <a:ext uri="{FF2B5EF4-FFF2-40B4-BE49-F238E27FC236}">
                  <a16:creationId xmlns="" xmlns:a16="http://schemas.microsoft.com/office/drawing/2014/main" id="{CBC86347-B38A-4BF9-9930-A9C7EBEE9647}"/>
                </a:ext>
              </a:extLst>
            </p:cNvPr>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8" name="Freeform 292">
              <a:extLst>
                <a:ext uri="{FF2B5EF4-FFF2-40B4-BE49-F238E27FC236}">
                  <a16:creationId xmlns="" xmlns:a16="http://schemas.microsoft.com/office/drawing/2014/main" id="{FDEE7346-964E-4069-AAE1-668A1022F212}"/>
                </a:ext>
              </a:extLst>
            </p:cNvPr>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39" name="Freeform 293">
              <a:extLst>
                <a:ext uri="{FF2B5EF4-FFF2-40B4-BE49-F238E27FC236}">
                  <a16:creationId xmlns="" xmlns:a16="http://schemas.microsoft.com/office/drawing/2014/main" id="{26BAD5C4-B26E-4EC6-8E1E-5F6BA63BF02D}"/>
                </a:ext>
              </a:extLst>
            </p:cNvPr>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0" name="Freeform 294">
              <a:extLst>
                <a:ext uri="{FF2B5EF4-FFF2-40B4-BE49-F238E27FC236}">
                  <a16:creationId xmlns="" xmlns:a16="http://schemas.microsoft.com/office/drawing/2014/main" id="{C8A6E3AE-2C0E-4F80-8C2B-FE13F7F33F10}"/>
                </a:ext>
              </a:extLst>
            </p:cNvPr>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1" name="Freeform 295">
              <a:extLst>
                <a:ext uri="{FF2B5EF4-FFF2-40B4-BE49-F238E27FC236}">
                  <a16:creationId xmlns="" xmlns:a16="http://schemas.microsoft.com/office/drawing/2014/main" id="{CBE8793A-CD5E-498D-B8E7-9FE9917193F7}"/>
                </a:ext>
              </a:extLst>
            </p:cNvPr>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2" name="Freeform 296">
              <a:extLst>
                <a:ext uri="{FF2B5EF4-FFF2-40B4-BE49-F238E27FC236}">
                  <a16:creationId xmlns="" xmlns:a16="http://schemas.microsoft.com/office/drawing/2014/main" id="{B45D7983-2A3C-4B0E-9EED-B26C6C763D21}"/>
                </a:ext>
              </a:extLst>
            </p:cNvPr>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3" name="Freeform 297">
              <a:extLst>
                <a:ext uri="{FF2B5EF4-FFF2-40B4-BE49-F238E27FC236}">
                  <a16:creationId xmlns="" xmlns:a16="http://schemas.microsoft.com/office/drawing/2014/main" id="{2085CEAF-81D2-4A1E-B9C2-A3B67CC8831B}"/>
                </a:ext>
              </a:extLst>
            </p:cNvPr>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4" name="Line 298">
              <a:extLst>
                <a:ext uri="{FF2B5EF4-FFF2-40B4-BE49-F238E27FC236}">
                  <a16:creationId xmlns="" xmlns:a16="http://schemas.microsoft.com/office/drawing/2014/main" id="{054598E0-2F3E-4693-8467-598B63296231}"/>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5" name="Freeform 299">
              <a:extLst>
                <a:ext uri="{FF2B5EF4-FFF2-40B4-BE49-F238E27FC236}">
                  <a16:creationId xmlns="" xmlns:a16="http://schemas.microsoft.com/office/drawing/2014/main" id="{6A76D3AF-6D98-43C4-9C14-238FE805822D}"/>
                </a:ext>
              </a:extLst>
            </p:cNvPr>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6" name="Line 300">
              <a:extLst>
                <a:ext uri="{FF2B5EF4-FFF2-40B4-BE49-F238E27FC236}">
                  <a16:creationId xmlns="" xmlns:a16="http://schemas.microsoft.com/office/drawing/2014/main" id="{6EEFD9E6-F3D2-445F-A7C3-5E75EF2C8B23}"/>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7" name="Freeform 301">
              <a:extLst>
                <a:ext uri="{FF2B5EF4-FFF2-40B4-BE49-F238E27FC236}">
                  <a16:creationId xmlns="" xmlns:a16="http://schemas.microsoft.com/office/drawing/2014/main" id="{DF6AACFD-3E92-4E57-B8BD-3B29F485DC28}"/>
                </a:ext>
              </a:extLst>
            </p:cNvPr>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8" name="Freeform 302">
              <a:extLst>
                <a:ext uri="{FF2B5EF4-FFF2-40B4-BE49-F238E27FC236}">
                  <a16:creationId xmlns="" xmlns:a16="http://schemas.microsoft.com/office/drawing/2014/main" id="{74C5E08C-4D78-4373-8FA6-AA781FA56BDA}"/>
                </a:ext>
              </a:extLst>
            </p:cNvPr>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49" name="Freeform 303">
              <a:extLst>
                <a:ext uri="{FF2B5EF4-FFF2-40B4-BE49-F238E27FC236}">
                  <a16:creationId xmlns="" xmlns:a16="http://schemas.microsoft.com/office/drawing/2014/main" id="{1BB46B7B-47C2-43E3-928F-3AC23882479D}"/>
                </a:ext>
              </a:extLst>
            </p:cNvPr>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50" name="Freeform 304">
              <a:extLst>
                <a:ext uri="{FF2B5EF4-FFF2-40B4-BE49-F238E27FC236}">
                  <a16:creationId xmlns="" xmlns:a16="http://schemas.microsoft.com/office/drawing/2014/main" id="{011B683E-F909-4C61-A63E-58D626252D1D}"/>
                </a:ext>
              </a:extLst>
            </p:cNvPr>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51" name="Freeform 305">
              <a:extLst>
                <a:ext uri="{FF2B5EF4-FFF2-40B4-BE49-F238E27FC236}">
                  <a16:creationId xmlns="" xmlns:a16="http://schemas.microsoft.com/office/drawing/2014/main" id="{2990D6EE-AEC8-45AD-81B6-527114A21CD9}"/>
                </a:ext>
              </a:extLst>
            </p:cNvPr>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1952" name="Line 306">
              <a:extLst>
                <a:ext uri="{FF2B5EF4-FFF2-40B4-BE49-F238E27FC236}">
                  <a16:creationId xmlns="" xmlns:a16="http://schemas.microsoft.com/office/drawing/2014/main" id="{8A6CEFD2-1F58-45A8-A898-D2F875E9E402}"/>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1953" name="Freeform 307">
            <a:extLst>
              <a:ext uri="{FF2B5EF4-FFF2-40B4-BE49-F238E27FC236}">
                <a16:creationId xmlns="" xmlns:a16="http://schemas.microsoft.com/office/drawing/2014/main" id="{1E37C421-FCFC-4552-8179-D313FA66CF38}"/>
              </a:ext>
            </a:extLst>
          </p:cNvPr>
          <p:cNvSpPr>
            <a:spLocks/>
          </p:cNvSpPr>
          <p:nvPr>
            <p:custDataLst>
              <p:tags r:id="rId210"/>
            </p:custDataLst>
          </p:nvPr>
        </p:nvSpPr>
        <p:spPr bwMode="auto">
          <a:xfrm>
            <a:off x="7212420" y="4003729"/>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4" name="Freeform 308">
            <a:extLst>
              <a:ext uri="{FF2B5EF4-FFF2-40B4-BE49-F238E27FC236}">
                <a16:creationId xmlns="" xmlns:a16="http://schemas.microsoft.com/office/drawing/2014/main" id="{E3F08817-1DE6-4B58-A4B0-B4266327E397}"/>
              </a:ext>
            </a:extLst>
          </p:cNvPr>
          <p:cNvSpPr>
            <a:spLocks/>
          </p:cNvSpPr>
          <p:nvPr>
            <p:custDataLst>
              <p:tags r:id="rId211"/>
            </p:custDataLst>
          </p:nvPr>
        </p:nvSpPr>
        <p:spPr bwMode="auto">
          <a:xfrm>
            <a:off x="7288620" y="3943404"/>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5" name="Freeform 309">
            <a:extLst>
              <a:ext uri="{FF2B5EF4-FFF2-40B4-BE49-F238E27FC236}">
                <a16:creationId xmlns="" xmlns:a16="http://schemas.microsoft.com/office/drawing/2014/main" id="{E8975AB0-8090-4215-A252-E7814B8789AA}"/>
              </a:ext>
            </a:extLst>
          </p:cNvPr>
          <p:cNvSpPr>
            <a:spLocks/>
          </p:cNvSpPr>
          <p:nvPr>
            <p:custDataLst>
              <p:tags r:id="rId212"/>
            </p:custDataLst>
          </p:nvPr>
        </p:nvSpPr>
        <p:spPr bwMode="auto">
          <a:xfrm>
            <a:off x="7336245" y="3822754"/>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6" name="Freeform 310">
            <a:extLst>
              <a:ext uri="{FF2B5EF4-FFF2-40B4-BE49-F238E27FC236}">
                <a16:creationId xmlns="" xmlns:a16="http://schemas.microsoft.com/office/drawing/2014/main" id="{A290D368-2009-4693-8EA4-E41D54DA564E}"/>
              </a:ext>
            </a:extLst>
          </p:cNvPr>
          <p:cNvSpPr>
            <a:spLocks/>
          </p:cNvSpPr>
          <p:nvPr>
            <p:custDataLst>
              <p:tags r:id="rId213"/>
            </p:custDataLst>
          </p:nvPr>
        </p:nvSpPr>
        <p:spPr bwMode="auto">
          <a:xfrm>
            <a:off x="7320370" y="3792592"/>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7" name="Freeform 311">
            <a:extLst>
              <a:ext uri="{FF2B5EF4-FFF2-40B4-BE49-F238E27FC236}">
                <a16:creationId xmlns="" xmlns:a16="http://schemas.microsoft.com/office/drawing/2014/main" id="{E1644128-DBEB-4B60-B725-D972E8DBC129}"/>
              </a:ext>
            </a:extLst>
          </p:cNvPr>
          <p:cNvSpPr>
            <a:spLocks/>
          </p:cNvSpPr>
          <p:nvPr>
            <p:custDataLst>
              <p:tags r:id="rId214"/>
            </p:custDataLst>
          </p:nvPr>
        </p:nvSpPr>
        <p:spPr bwMode="auto">
          <a:xfrm>
            <a:off x="7145745" y="3689404"/>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8" name="Freeform 312">
            <a:extLst>
              <a:ext uri="{FF2B5EF4-FFF2-40B4-BE49-F238E27FC236}">
                <a16:creationId xmlns="" xmlns:a16="http://schemas.microsoft.com/office/drawing/2014/main" id="{383712C6-B02E-4DC8-9D69-397F2CE9FFC3}"/>
              </a:ext>
            </a:extLst>
          </p:cNvPr>
          <p:cNvSpPr>
            <a:spLocks/>
          </p:cNvSpPr>
          <p:nvPr>
            <p:custDataLst>
              <p:tags r:id="rId215"/>
            </p:custDataLst>
          </p:nvPr>
        </p:nvSpPr>
        <p:spPr bwMode="auto">
          <a:xfrm>
            <a:off x="7072720" y="3824342"/>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59" name="Freeform 313">
            <a:extLst>
              <a:ext uri="{FF2B5EF4-FFF2-40B4-BE49-F238E27FC236}">
                <a16:creationId xmlns="" xmlns:a16="http://schemas.microsoft.com/office/drawing/2014/main" id="{51E54E5D-13F0-4690-881E-551C7E03269D}"/>
              </a:ext>
            </a:extLst>
          </p:cNvPr>
          <p:cNvSpPr>
            <a:spLocks/>
          </p:cNvSpPr>
          <p:nvPr>
            <p:custDataLst>
              <p:tags r:id="rId216"/>
            </p:custDataLst>
          </p:nvPr>
        </p:nvSpPr>
        <p:spPr bwMode="auto">
          <a:xfrm>
            <a:off x="7080658" y="4010079"/>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0" name="Freeform 314">
            <a:extLst>
              <a:ext uri="{FF2B5EF4-FFF2-40B4-BE49-F238E27FC236}">
                <a16:creationId xmlns="" xmlns:a16="http://schemas.microsoft.com/office/drawing/2014/main" id="{0C09D524-F768-4B08-AC02-D54991E0AFA9}"/>
              </a:ext>
            </a:extLst>
          </p:cNvPr>
          <p:cNvSpPr>
            <a:spLocks/>
          </p:cNvSpPr>
          <p:nvPr>
            <p:custDataLst>
              <p:tags r:id="rId217"/>
            </p:custDataLst>
          </p:nvPr>
        </p:nvSpPr>
        <p:spPr bwMode="auto">
          <a:xfrm>
            <a:off x="7193370" y="3829104"/>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1" name="Freeform 315">
            <a:extLst>
              <a:ext uri="{FF2B5EF4-FFF2-40B4-BE49-F238E27FC236}">
                <a16:creationId xmlns="" xmlns:a16="http://schemas.microsoft.com/office/drawing/2014/main" id="{86BA7F23-343B-4CF6-B662-7D7ED898D21D}"/>
              </a:ext>
            </a:extLst>
          </p:cNvPr>
          <p:cNvSpPr>
            <a:spLocks/>
          </p:cNvSpPr>
          <p:nvPr>
            <p:custDataLst>
              <p:tags r:id="rId218"/>
            </p:custDataLst>
          </p:nvPr>
        </p:nvSpPr>
        <p:spPr bwMode="auto">
          <a:xfrm>
            <a:off x="7053670" y="3824342"/>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2" name="Freeform 316">
            <a:extLst>
              <a:ext uri="{FF2B5EF4-FFF2-40B4-BE49-F238E27FC236}">
                <a16:creationId xmlns="" xmlns:a16="http://schemas.microsoft.com/office/drawing/2014/main" id="{7ACFF830-2EF2-46A2-A0ED-CA3BBB2633F0}"/>
              </a:ext>
            </a:extLst>
          </p:cNvPr>
          <p:cNvSpPr>
            <a:spLocks/>
          </p:cNvSpPr>
          <p:nvPr>
            <p:custDataLst>
              <p:tags r:id="rId219"/>
            </p:custDataLst>
          </p:nvPr>
        </p:nvSpPr>
        <p:spPr bwMode="auto">
          <a:xfrm>
            <a:off x="7098120" y="3871967"/>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3" name="Freeform 317">
            <a:extLst>
              <a:ext uri="{FF2B5EF4-FFF2-40B4-BE49-F238E27FC236}">
                <a16:creationId xmlns="" xmlns:a16="http://schemas.microsoft.com/office/drawing/2014/main" id="{2B5C13F6-41BC-4E78-AA43-34118329B16E}"/>
              </a:ext>
            </a:extLst>
          </p:cNvPr>
          <p:cNvSpPr>
            <a:spLocks/>
          </p:cNvSpPr>
          <p:nvPr>
            <p:custDataLst>
              <p:tags r:id="rId220"/>
            </p:custDataLst>
          </p:nvPr>
        </p:nvSpPr>
        <p:spPr bwMode="auto">
          <a:xfrm>
            <a:off x="6899683" y="4075167"/>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4" name="Freeform 318">
            <a:extLst>
              <a:ext uri="{FF2B5EF4-FFF2-40B4-BE49-F238E27FC236}">
                <a16:creationId xmlns="" xmlns:a16="http://schemas.microsoft.com/office/drawing/2014/main" id="{2246ED23-5F10-4768-8663-2487FD49458F}"/>
              </a:ext>
            </a:extLst>
          </p:cNvPr>
          <p:cNvSpPr>
            <a:spLocks/>
          </p:cNvSpPr>
          <p:nvPr>
            <p:custDataLst>
              <p:tags r:id="rId221"/>
            </p:custDataLst>
          </p:nvPr>
        </p:nvSpPr>
        <p:spPr bwMode="auto">
          <a:xfrm>
            <a:off x="6998108" y="4113267"/>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5" name="Freeform 319">
            <a:extLst>
              <a:ext uri="{FF2B5EF4-FFF2-40B4-BE49-F238E27FC236}">
                <a16:creationId xmlns="" xmlns:a16="http://schemas.microsoft.com/office/drawing/2014/main" id="{41DF0ECA-B622-4760-B7D1-1BAB864CF247}"/>
              </a:ext>
            </a:extLst>
          </p:cNvPr>
          <p:cNvSpPr>
            <a:spLocks/>
          </p:cNvSpPr>
          <p:nvPr>
            <p:custDataLst>
              <p:tags r:id="rId222"/>
            </p:custDataLst>
          </p:nvPr>
        </p:nvSpPr>
        <p:spPr bwMode="auto">
          <a:xfrm>
            <a:off x="6831420" y="4045004"/>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6" name="Freeform 320">
            <a:extLst>
              <a:ext uri="{FF2B5EF4-FFF2-40B4-BE49-F238E27FC236}">
                <a16:creationId xmlns="" xmlns:a16="http://schemas.microsoft.com/office/drawing/2014/main" id="{CB55DE65-956C-43C1-A0E3-D66D9166B091}"/>
              </a:ext>
            </a:extLst>
          </p:cNvPr>
          <p:cNvSpPr>
            <a:spLocks/>
          </p:cNvSpPr>
          <p:nvPr>
            <p:custDataLst>
              <p:tags r:id="rId223"/>
            </p:custDataLst>
          </p:nvPr>
        </p:nvSpPr>
        <p:spPr bwMode="auto">
          <a:xfrm>
            <a:off x="6875870" y="4030717"/>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7" name="Freeform 321">
            <a:extLst>
              <a:ext uri="{FF2B5EF4-FFF2-40B4-BE49-F238E27FC236}">
                <a16:creationId xmlns="" xmlns:a16="http://schemas.microsoft.com/office/drawing/2014/main" id="{B7D7164F-16D7-41E3-B76D-75E11F68D5B9}"/>
              </a:ext>
            </a:extLst>
          </p:cNvPr>
          <p:cNvSpPr>
            <a:spLocks/>
          </p:cNvSpPr>
          <p:nvPr>
            <p:custDataLst>
              <p:tags r:id="rId224"/>
            </p:custDataLst>
          </p:nvPr>
        </p:nvSpPr>
        <p:spPr bwMode="auto">
          <a:xfrm>
            <a:off x="6928258" y="4040242"/>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8" name="Freeform 322">
            <a:extLst>
              <a:ext uri="{FF2B5EF4-FFF2-40B4-BE49-F238E27FC236}">
                <a16:creationId xmlns="" xmlns:a16="http://schemas.microsoft.com/office/drawing/2014/main" id="{3B03DF73-6CBB-4686-8141-C30381276AEF}"/>
              </a:ext>
            </a:extLst>
          </p:cNvPr>
          <p:cNvSpPr>
            <a:spLocks/>
          </p:cNvSpPr>
          <p:nvPr>
            <p:custDataLst>
              <p:tags r:id="rId225"/>
            </p:custDataLst>
          </p:nvPr>
        </p:nvSpPr>
        <p:spPr bwMode="auto">
          <a:xfrm>
            <a:off x="6980645" y="4045004"/>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69" name="Freeform 323">
            <a:extLst>
              <a:ext uri="{FF2B5EF4-FFF2-40B4-BE49-F238E27FC236}">
                <a16:creationId xmlns="" xmlns:a16="http://schemas.microsoft.com/office/drawing/2014/main" id="{D0FCF284-2205-47D8-B058-AE1BA91B207E}"/>
              </a:ext>
            </a:extLst>
          </p:cNvPr>
          <p:cNvSpPr>
            <a:spLocks/>
          </p:cNvSpPr>
          <p:nvPr>
            <p:custDataLst>
              <p:tags r:id="rId226"/>
            </p:custDataLst>
          </p:nvPr>
        </p:nvSpPr>
        <p:spPr bwMode="auto">
          <a:xfrm>
            <a:off x="7053670" y="4037067"/>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0" name="Freeform 324">
            <a:extLst>
              <a:ext uri="{FF2B5EF4-FFF2-40B4-BE49-F238E27FC236}">
                <a16:creationId xmlns="" xmlns:a16="http://schemas.microsoft.com/office/drawing/2014/main" id="{68122F28-CB2A-47E7-A0DB-BD1BE4F8B497}"/>
              </a:ext>
            </a:extLst>
          </p:cNvPr>
          <p:cNvSpPr>
            <a:spLocks/>
          </p:cNvSpPr>
          <p:nvPr>
            <p:custDataLst>
              <p:tags r:id="rId227"/>
            </p:custDataLst>
          </p:nvPr>
        </p:nvSpPr>
        <p:spPr bwMode="auto">
          <a:xfrm>
            <a:off x="6628220" y="3851329"/>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1" name="Freeform 325">
            <a:extLst>
              <a:ext uri="{FF2B5EF4-FFF2-40B4-BE49-F238E27FC236}">
                <a16:creationId xmlns="" xmlns:a16="http://schemas.microsoft.com/office/drawing/2014/main" id="{445CE0C3-1673-4236-B57F-09425C02A096}"/>
              </a:ext>
            </a:extLst>
          </p:cNvPr>
          <p:cNvSpPr>
            <a:spLocks/>
          </p:cNvSpPr>
          <p:nvPr>
            <p:custDataLst>
              <p:tags r:id="rId228"/>
            </p:custDataLst>
          </p:nvPr>
        </p:nvSpPr>
        <p:spPr bwMode="auto">
          <a:xfrm>
            <a:off x="6574245" y="3824342"/>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2" name="Freeform 326">
            <a:extLst>
              <a:ext uri="{FF2B5EF4-FFF2-40B4-BE49-F238E27FC236}">
                <a16:creationId xmlns="" xmlns:a16="http://schemas.microsoft.com/office/drawing/2014/main" id="{E18DA706-6DAB-47EF-95ED-A1FEF6C87E42}"/>
              </a:ext>
            </a:extLst>
          </p:cNvPr>
          <p:cNvSpPr>
            <a:spLocks/>
          </p:cNvSpPr>
          <p:nvPr>
            <p:custDataLst>
              <p:tags r:id="rId229"/>
            </p:custDataLst>
          </p:nvPr>
        </p:nvSpPr>
        <p:spPr bwMode="auto">
          <a:xfrm>
            <a:off x="6409145" y="3808467"/>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3" name="Line 327" descr="Horizontal dunkel">
            <a:extLst>
              <a:ext uri="{FF2B5EF4-FFF2-40B4-BE49-F238E27FC236}">
                <a16:creationId xmlns="" xmlns:a16="http://schemas.microsoft.com/office/drawing/2014/main" id="{2EEC6A2B-9DB7-46F5-9D3C-EE75CADA1DC6}"/>
              </a:ext>
            </a:extLst>
          </p:cNvPr>
          <p:cNvSpPr>
            <a:spLocks noChangeShapeType="1"/>
          </p:cNvSpPr>
          <p:nvPr>
            <p:custDataLst>
              <p:tags r:id="rId230"/>
            </p:custDataLst>
          </p:nvPr>
        </p:nvSpPr>
        <p:spPr bwMode="auto">
          <a:xfrm>
            <a:off x="6434545" y="3844979"/>
            <a:ext cx="4763" cy="6350"/>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4" name="Freeform 328">
            <a:extLst>
              <a:ext uri="{FF2B5EF4-FFF2-40B4-BE49-F238E27FC236}">
                <a16:creationId xmlns="" xmlns:a16="http://schemas.microsoft.com/office/drawing/2014/main" id="{6D22499E-E257-4C3B-879F-8ED07E871174}"/>
              </a:ext>
            </a:extLst>
          </p:cNvPr>
          <p:cNvSpPr>
            <a:spLocks/>
          </p:cNvSpPr>
          <p:nvPr>
            <p:custDataLst>
              <p:tags r:id="rId231"/>
            </p:custDataLst>
          </p:nvPr>
        </p:nvSpPr>
        <p:spPr bwMode="auto">
          <a:xfrm>
            <a:off x="6431370" y="3844979"/>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5" name="Freeform 329">
            <a:extLst>
              <a:ext uri="{FF2B5EF4-FFF2-40B4-BE49-F238E27FC236}">
                <a16:creationId xmlns="" xmlns:a16="http://schemas.microsoft.com/office/drawing/2014/main" id="{1D4E60A7-8D0C-4D67-AABA-1E4E23BBA440}"/>
              </a:ext>
            </a:extLst>
          </p:cNvPr>
          <p:cNvSpPr>
            <a:spLocks/>
          </p:cNvSpPr>
          <p:nvPr>
            <p:custDataLst>
              <p:tags r:id="rId232"/>
            </p:custDataLst>
          </p:nvPr>
        </p:nvSpPr>
        <p:spPr bwMode="auto">
          <a:xfrm>
            <a:off x="6332945" y="3689404"/>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6" name="Freeform 330">
            <a:extLst>
              <a:ext uri="{FF2B5EF4-FFF2-40B4-BE49-F238E27FC236}">
                <a16:creationId xmlns="" xmlns:a16="http://schemas.microsoft.com/office/drawing/2014/main" id="{5447AEC3-D626-4B40-8DED-D8C8A02D84AA}"/>
              </a:ext>
            </a:extLst>
          </p:cNvPr>
          <p:cNvSpPr>
            <a:spLocks/>
          </p:cNvSpPr>
          <p:nvPr>
            <p:custDataLst>
              <p:tags r:id="rId233"/>
            </p:custDataLst>
          </p:nvPr>
        </p:nvSpPr>
        <p:spPr bwMode="auto">
          <a:xfrm>
            <a:off x="6861583" y="4052942"/>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7" name="Freeform 331">
            <a:extLst>
              <a:ext uri="{FF2B5EF4-FFF2-40B4-BE49-F238E27FC236}">
                <a16:creationId xmlns="" xmlns:a16="http://schemas.microsoft.com/office/drawing/2014/main" id="{C283FDC5-B6D7-4200-8693-1DBE754EDFB3}"/>
              </a:ext>
            </a:extLst>
          </p:cNvPr>
          <p:cNvSpPr>
            <a:spLocks/>
          </p:cNvSpPr>
          <p:nvPr>
            <p:custDataLst>
              <p:tags r:id="rId234"/>
            </p:custDataLst>
          </p:nvPr>
        </p:nvSpPr>
        <p:spPr bwMode="auto">
          <a:xfrm>
            <a:off x="7377520" y="4010079"/>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8" name="Freeform 332">
            <a:extLst>
              <a:ext uri="{FF2B5EF4-FFF2-40B4-BE49-F238E27FC236}">
                <a16:creationId xmlns="" xmlns:a16="http://schemas.microsoft.com/office/drawing/2014/main" id="{59419843-9C05-4569-9088-61C4D372DC45}"/>
              </a:ext>
            </a:extLst>
          </p:cNvPr>
          <p:cNvSpPr>
            <a:spLocks/>
          </p:cNvSpPr>
          <p:nvPr>
            <p:custDataLst>
              <p:tags r:id="rId235"/>
            </p:custDataLst>
          </p:nvPr>
        </p:nvSpPr>
        <p:spPr bwMode="auto">
          <a:xfrm>
            <a:off x="6315483" y="3592567"/>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79" name="Freeform 333">
            <a:extLst>
              <a:ext uri="{FF2B5EF4-FFF2-40B4-BE49-F238E27FC236}">
                <a16:creationId xmlns="" xmlns:a16="http://schemas.microsoft.com/office/drawing/2014/main" id="{5BEA48CD-3318-4AB4-B194-E917F824BDA6}"/>
              </a:ext>
            </a:extLst>
          </p:cNvPr>
          <p:cNvSpPr>
            <a:spLocks/>
          </p:cNvSpPr>
          <p:nvPr>
            <p:custDataLst>
              <p:tags r:id="rId236"/>
            </p:custDataLst>
          </p:nvPr>
        </p:nvSpPr>
        <p:spPr bwMode="auto">
          <a:xfrm>
            <a:off x="6656795" y="3641779"/>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0" name="Freeform 334">
            <a:extLst>
              <a:ext uri="{FF2B5EF4-FFF2-40B4-BE49-F238E27FC236}">
                <a16:creationId xmlns="" xmlns:a16="http://schemas.microsoft.com/office/drawing/2014/main" id="{CDBA8509-CD22-4306-AEB8-8AFC21253B15}"/>
              </a:ext>
            </a:extLst>
          </p:cNvPr>
          <p:cNvSpPr>
            <a:spLocks/>
          </p:cNvSpPr>
          <p:nvPr>
            <p:custDataLst>
              <p:tags r:id="rId237"/>
            </p:custDataLst>
          </p:nvPr>
        </p:nvSpPr>
        <p:spPr bwMode="auto">
          <a:xfrm>
            <a:off x="7012395" y="4048179"/>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1" name="Freeform 335">
            <a:extLst>
              <a:ext uri="{FF2B5EF4-FFF2-40B4-BE49-F238E27FC236}">
                <a16:creationId xmlns="" xmlns:a16="http://schemas.microsoft.com/office/drawing/2014/main" id="{DE9D5E26-C217-4173-B3E8-DF651C70FAF9}"/>
              </a:ext>
            </a:extLst>
          </p:cNvPr>
          <p:cNvSpPr>
            <a:spLocks/>
          </p:cNvSpPr>
          <p:nvPr>
            <p:custDataLst>
              <p:tags r:id="rId238"/>
            </p:custDataLst>
          </p:nvPr>
        </p:nvSpPr>
        <p:spPr bwMode="auto">
          <a:xfrm>
            <a:off x="7128283" y="3714804"/>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2" name="Freeform 336">
            <a:extLst>
              <a:ext uri="{FF2B5EF4-FFF2-40B4-BE49-F238E27FC236}">
                <a16:creationId xmlns="" xmlns:a16="http://schemas.microsoft.com/office/drawing/2014/main" id="{645204F8-4E59-4BE5-B213-41275BD60CDA}"/>
              </a:ext>
            </a:extLst>
          </p:cNvPr>
          <p:cNvSpPr>
            <a:spLocks/>
          </p:cNvSpPr>
          <p:nvPr>
            <p:custDataLst>
              <p:tags r:id="rId239"/>
            </p:custDataLst>
          </p:nvPr>
        </p:nvSpPr>
        <p:spPr bwMode="auto">
          <a:xfrm>
            <a:off x="7140983" y="3859267"/>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3" name="Freeform 337">
            <a:extLst>
              <a:ext uri="{FF2B5EF4-FFF2-40B4-BE49-F238E27FC236}">
                <a16:creationId xmlns="" xmlns:a16="http://schemas.microsoft.com/office/drawing/2014/main" id="{CB1C518D-176C-44DD-A3D7-3DD9F4BB6A15}"/>
              </a:ext>
            </a:extLst>
          </p:cNvPr>
          <p:cNvSpPr>
            <a:spLocks/>
          </p:cNvSpPr>
          <p:nvPr>
            <p:custDataLst>
              <p:tags r:id="rId240"/>
            </p:custDataLst>
          </p:nvPr>
        </p:nvSpPr>
        <p:spPr bwMode="auto">
          <a:xfrm>
            <a:off x="7217183" y="3783067"/>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4" name="Freeform 338">
            <a:extLst>
              <a:ext uri="{FF2B5EF4-FFF2-40B4-BE49-F238E27FC236}">
                <a16:creationId xmlns="" xmlns:a16="http://schemas.microsoft.com/office/drawing/2014/main" id="{57A6063A-0C1A-4F7A-AFBE-C1EF28C606DB}"/>
              </a:ext>
            </a:extLst>
          </p:cNvPr>
          <p:cNvSpPr>
            <a:spLocks/>
          </p:cNvSpPr>
          <p:nvPr>
            <p:custDataLst>
              <p:tags r:id="rId241"/>
            </p:custDataLst>
          </p:nvPr>
        </p:nvSpPr>
        <p:spPr bwMode="auto">
          <a:xfrm>
            <a:off x="6906033" y="3721154"/>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5" name="Freeform 339">
            <a:extLst>
              <a:ext uri="{FF2B5EF4-FFF2-40B4-BE49-F238E27FC236}">
                <a16:creationId xmlns="" xmlns:a16="http://schemas.microsoft.com/office/drawing/2014/main" id="{9E8CE316-D3BA-42E4-A48B-FB61DF0E9DEA}"/>
              </a:ext>
            </a:extLst>
          </p:cNvPr>
          <p:cNvSpPr>
            <a:spLocks/>
          </p:cNvSpPr>
          <p:nvPr>
            <p:custDataLst>
              <p:tags r:id="rId242"/>
            </p:custDataLst>
          </p:nvPr>
        </p:nvSpPr>
        <p:spPr bwMode="auto">
          <a:xfrm>
            <a:off x="6571070" y="3962454"/>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6" name="Freeform 340">
            <a:extLst>
              <a:ext uri="{FF2B5EF4-FFF2-40B4-BE49-F238E27FC236}">
                <a16:creationId xmlns="" xmlns:a16="http://schemas.microsoft.com/office/drawing/2014/main" id="{2B7FD769-CEF6-448A-AFFA-240ABCCB1818}"/>
              </a:ext>
            </a:extLst>
          </p:cNvPr>
          <p:cNvSpPr>
            <a:spLocks/>
          </p:cNvSpPr>
          <p:nvPr>
            <p:custDataLst>
              <p:tags r:id="rId243"/>
            </p:custDataLst>
          </p:nvPr>
        </p:nvSpPr>
        <p:spPr bwMode="auto">
          <a:xfrm>
            <a:off x="7252108" y="3819579"/>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7" name="Freeform 341">
            <a:extLst>
              <a:ext uri="{FF2B5EF4-FFF2-40B4-BE49-F238E27FC236}">
                <a16:creationId xmlns="" xmlns:a16="http://schemas.microsoft.com/office/drawing/2014/main" id="{1E9C4B88-B086-4485-97D0-F3C02F6902AB}"/>
              </a:ext>
            </a:extLst>
          </p:cNvPr>
          <p:cNvSpPr>
            <a:spLocks/>
          </p:cNvSpPr>
          <p:nvPr>
            <p:custDataLst>
              <p:tags r:id="rId244"/>
            </p:custDataLst>
          </p:nvPr>
        </p:nvSpPr>
        <p:spPr bwMode="auto">
          <a:xfrm>
            <a:off x="5783670" y="2651179"/>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8" name="Freeform 342">
            <a:extLst>
              <a:ext uri="{FF2B5EF4-FFF2-40B4-BE49-F238E27FC236}">
                <a16:creationId xmlns="" xmlns:a16="http://schemas.microsoft.com/office/drawing/2014/main" id="{90B6FEB7-D091-4844-8702-165F4B1BAB96}"/>
              </a:ext>
            </a:extLst>
          </p:cNvPr>
          <p:cNvSpPr>
            <a:spLocks/>
          </p:cNvSpPr>
          <p:nvPr>
            <p:custDataLst>
              <p:tags r:id="rId245"/>
            </p:custDataLst>
          </p:nvPr>
        </p:nvSpPr>
        <p:spPr bwMode="auto">
          <a:xfrm>
            <a:off x="4240620" y="2055867"/>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89" name="Freeform 343">
            <a:extLst>
              <a:ext uri="{FF2B5EF4-FFF2-40B4-BE49-F238E27FC236}">
                <a16:creationId xmlns="" xmlns:a16="http://schemas.microsoft.com/office/drawing/2014/main" id="{3B7D35D9-FB79-46C4-B3A6-E4BDC2ED66ED}"/>
              </a:ext>
            </a:extLst>
          </p:cNvPr>
          <p:cNvSpPr>
            <a:spLocks/>
          </p:cNvSpPr>
          <p:nvPr>
            <p:custDataLst>
              <p:tags r:id="rId246"/>
            </p:custDataLst>
          </p:nvPr>
        </p:nvSpPr>
        <p:spPr bwMode="auto">
          <a:xfrm>
            <a:off x="4304120" y="2260654"/>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0" name="Freeform 344">
            <a:extLst>
              <a:ext uri="{FF2B5EF4-FFF2-40B4-BE49-F238E27FC236}">
                <a16:creationId xmlns="" xmlns:a16="http://schemas.microsoft.com/office/drawing/2014/main" id="{5B3C8850-34CE-4B1E-84E6-C3075BD194A3}"/>
              </a:ext>
            </a:extLst>
          </p:cNvPr>
          <p:cNvSpPr>
            <a:spLocks/>
          </p:cNvSpPr>
          <p:nvPr>
            <p:custDataLst>
              <p:tags r:id="rId247"/>
            </p:custDataLst>
          </p:nvPr>
        </p:nvSpPr>
        <p:spPr bwMode="auto">
          <a:xfrm>
            <a:off x="4404133" y="1916167"/>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1" name="Freeform 345">
            <a:extLst>
              <a:ext uri="{FF2B5EF4-FFF2-40B4-BE49-F238E27FC236}">
                <a16:creationId xmlns="" xmlns:a16="http://schemas.microsoft.com/office/drawing/2014/main" id="{D73FF315-8DA7-443F-9FCD-044306819134}"/>
              </a:ext>
            </a:extLst>
          </p:cNvPr>
          <p:cNvSpPr>
            <a:spLocks/>
          </p:cNvSpPr>
          <p:nvPr>
            <p:custDataLst>
              <p:tags r:id="rId248"/>
            </p:custDataLst>
          </p:nvPr>
        </p:nvSpPr>
        <p:spPr bwMode="auto">
          <a:xfrm>
            <a:off x="4416833" y="2263829"/>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2" name="Freeform 346">
            <a:extLst>
              <a:ext uri="{FF2B5EF4-FFF2-40B4-BE49-F238E27FC236}">
                <a16:creationId xmlns="" xmlns:a16="http://schemas.microsoft.com/office/drawing/2014/main" id="{AC7DECDA-7A7C-4E56-A2AD-942E84B37C66}"/>
              </a:ext>
            </a:extLst>
          </p:cNvPr>
          <p:cNvSpPr>
            <a:spLocks/>
          </p:cNvSpPr>
          <p:nvPr>
            <p:custDataLst>
              <p:tags r:id="rId249"/>
            </p:custDataLst>
          </p:nvPr>
        </p:nvSpPr>
        <p:spPr bwMode="auto">
          <a:xfrm>
            <a:off x="2416583" y="3302054"/>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3" name="Freeform 347">
            <a:extLst>
              <a:ext uri="{FF2B5EF4-FFF2-40B4-BE49-F238E27FC236}">
                <a16:creationId xmlns="" xmlns:a16="http://schemas.microsoft.com/office/drawing/2014/main" id="{8B0877A3-9666-4155-85D2-8029C14FB33E}"/>
              </a:ext>
            </a:extLst>
          </p:cNvPr>
          <p:cNvSpPr>
            <a:spLocks/>
          </p:cNvSpPr>
          <p:nvPr>
            <p:custDataLst>
              <p:tags r:id="rId250"/>
            </p:custDataLst>
          </p:nvPr>
        </p:nvSpPr>
        <p:spPr bwMode="auto">
          <a:xfrm>
            <a:off x="4521608" y="2255892"/>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4" name="Freeform 348">
            <a:extLst>
              <a:ext uri="{FF2B5EF4-FFF2-40B4-BE49-F238E27FC236}">
                <a16:creationId xmlns="" xmlns:a16="http://schemas.microsoft.com/office/drawing/2014/main" id="{8F55D4DE-4EC8-4B3F-8A6C-5D8DC13E2A1D}"/>
              </a:ext>
            </a:extLst>
          </p:cNvPr>
          <p:cNvSpPr>
            <a:spLocks/>
          </p:cNvSpPr>
          <p:nvPr>
            <p:custDataLst>
              <p:tags r:id="rId251"/>
            </p:custDataLst>
          </p:nvPr>
        </p:nvSpPr>
        <p:spPr bwMode="auto">
          <a:xfrm>
            <a:off x="4439058" y="2138417"/>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5" name="Freeform 349">
            <a:extLst>
              <a:ext uri="{FF2B5EF4-FFF2-40B4-BE49-F238E27FC236}">
                <a16:creationId xmlns="" xmlns:a16="http://schemas.microsoft.com/office/drawing/2014/main" id="{20DB1D82-D8A6-4A35-8005-676EC0AE8B7B}"/>
              </a:ext>
            </a:extLst>
          </p:cNvPr>
          <p:cNvSpPr>
            <a:spLocks/>
          </p:cNvSpPr>
          <p:nvPr>
            <p:custDataLst>
              <p:tags r:id="rId252"/>
            </p:custDataLst>
          </p:nvPr>
        </p:nvSpPr>
        <p:spPr bwMode="auto">
          <a:xfrm>
            <a:off x="4950233" y="2481317"/>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6" name="Freeform 350">
            <a:extLst>
              <a:ext uri="{FF2B5EF4-FFF2-40B4-BE49-F238E27FC236}">
                <a16:creationId xmlns="" xmlns:a16="http://schemas.microsoft.com/office/drawing/2014/main" id="{FF5AF9CD-D3CE-4264-ADAD-A262179B0B1B}"/>
              </a:ext>
            </a:extLst>
          </p:cNvPr>
          <p:cNvSpPr>
            <a:spLocks/>
          </p:cNvSpPr>
          <p:nvPr>
            <p:custDataLst>
              <p:tags r:id="rId253"/>
            </p:custDataLst>
          </p:nvPr>
        </p:nvSpPr>
        <p:spPr bwMode="auto">
          <a:xfrm>
            <a:off x="5493158" y="2495604"/>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7" name="Freeform 351">
            <a:extLst>
              <a:ext uri="{FF2B5EF4-FFF2-40B4-BE49-F238E27FC236}">
                <a16:creationId xmlns="" xmlns:a16="http://schemas.microsoft.com/office/drawing/2014/main" id="{27694627-424D-4A1D-9339-AA578D3FBBB2}"/>
              </a:ext>
            </a:extLst>
          </p:cNvPr>
          <p:cNvSpPr>
            <a:spLocks/>
          </p:cNvSpPr>
          <p:nvPr>
            <p:custDataLst>
              <p:tags r:id="rId254"/>
            </p:custDataLst>
          </p:nvPr>
        </p:nvSpPr>
        <p:spPr bwMode="auto">
          <a:xfrm>
            <a:off x="5542370" y="2424167"/>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8" name="Freeform 352">
            <a:extLst>
              <a:ext uri="{FF2B5EF4-FFF2-40B4-BE49-F238E27FC236}">
                <a16:creationId xmlns="" xmlns:a16="http://schemas.microsoft.com/office/drawing/2014/main" id="{C1EC321A-0E36-464F-B452-F39F890667E6}"/>
              </a:ext>
            </a:extLst>
          </p:cNvPr>
          <p:cNvSpPr>
            <a:spLocks/>
          </p:cNvSpPr>
          <p:nvPr>
            <p:custDataLst>
              <p:tags r:id="rId255"/>
            </p:custDataLst>
          </p:nvPr>
        </p:nvSpPr>
        <p:spPr bwMode="auto">
          <a:xfrm>
            <a:off x="5148670" y="2440042"/>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1999" name="Freeform 353">
            <a:extLst>
              <a:ext uri="{FF2B5EF4-FFF2-40B4-BE49-F238E27FC236}">
                <a16:creationId xmlns="" xmlns:a16="http://schemas.microsoft.com/office/drawing/2014/main" id="{AD7B532A-8269-4BC9-A43D-A4EFF0E56E7B}"/>
              </a:ext>
            </a:extLst>
          </p:cNvPr>
          <p:cNvSpPr>
            <a:spLocks/>
          </p:cNvSpPr>
          <p:nvPr>
            <p:custDataLst>
              <p:tags r:id="rId256"/>
            </p:custDataLst>
          </p:nvPr>
        </p:nvSpPr>
        <p:spPr bwMode="auto">
          <a:xfrm>
            <a:off x="4358095" y="2327329"/>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0" name="Freeform 354">
            <a:extLst>
              <a:ext uri="{FF2B5EF4-FFF2-40B4-BE49-F238E27FC236}">
                <a16:creationId xmlns="" xmlns:a16="http://schemas.microsoft.com/office/drawing/2014/main" id="{B64EAA62-156A-4FE3-A7B5-5EAF11D5DBFD}"/>
              </a:ext>
            </a:extLst>
          </p:cNvPr>
          <p:cNvSpPr>
            <a:spLocks/>
          </p:cNvSpPr>
          <p:nvPr>
            <p:custDataLst>
              <p:tags r:id="rId257"/>
            </p:custDataLst>
          </p:nvPr>
        </p:nvSpPr>
        <p:spPr bwMode="auto">
          <a:xfrm>
            <a:off x="4405720" y="2435279"/>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1" name="Freeform 355">
            <a:extLst>
              <a:ext uri="{FF2B5EF4-FFF2-40B4-BE49-F238E27FC236}">
                <a16:creationId xmlns="" xmlns:a16="http://schemas.microsoft.com/office/drawing/2014/main" id="{289BE01A-4573-4965-8009-B8F1DE40893B}"/>
              </a:ext>
            </a:extLst>
          </p:cNvPr>
          <p:cNvSpPr>
            <a:spLocks/>
          </p:cNvSpPr>
          <p:nvPr>
            <p:custDataLst>
              <p:tags r:id="rId258"/>
            </p:custDataLst>
          </p:nvPr>
        </p:nvSpPr>
        <p:spPr bwMode="auto">
          <a:xfrm>
            <a:off x="4489858" y="3059167"/>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2" name="Freeform 356">
            <a:extLst>
              <a:ext uri="{FF2B5EF4-FFF2-40B4-BE49-F238E27FC236}">
                <a16:creationId xmlns="" xmlns:a16="http://schemas.microsoft.com/office/drawing/2014/main" id="{DDB737C0-79F4-45FF-872A-88FFEF85DE7D}"/>
              </a:ext>
            </a:extLst>
          </p:cNvPr>
          <p:cNvSpPr>
            <a:spLocks/>
          </p:cNvSpPr>
          <p:nvPr>
            <p:custDataLst>
              <p:tags r:id="rId259"/>
            </p:custDataLst>
          </p:nvPr>
        </p:nvSpPr>
        <p:spPr bwMode="auto">
          <a:xfrm>
            <a:off x="4974045" y="3398892"/>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3" name="Freeform 357">
            <a:extLst>
              <a:ext uri="{FF2B5EF4-FFF2-40B4-BE49-F238E27FC236}">
                <a16:creationId xmlns="" xmlns:a16="http://schemas.microsoft.com/office/drawing/2014/main" id="{42BC2691-68C6-4EA2-9053-CD0BC01965F1}"/>
              </a:ext>
            </a:extLst>
          </p:cNvPr>
          <p:cNvSpPr>
            <a:spLocks/>
          </p:cNvSpPr>
          <p:nvPr>
            <p:custDataLst>
              <p:tags r:id="rId260"/>
            </p:custDataLst>
          </p:nvPr>
        </p:nvSpPr>
        <p:spPr bwMode="auto">
          <a:xfrm>
            <a:off x="4981983" y="3386192"/>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4" name="Freeform 358">
            <a:extLst>
              <a:ext uri="{FF2B5EF4-FFF2-40B4-BE49-F238E27FC236}">
                <a16:creationId xmlns="" xmlns:a16="http://schemas.microsoft.com/office/drawing/2014/main" id="{3A116F6C-AA70-436C-B15F-8A1D1D0C575E}"/>
              </a:ext>
            </a:extLst>
          </p:cNvPr>
          <p:cNvSpPr>
            <a:spLocks/>
          </p:cNvSpPr>
          <p:nvPr>
            <p:custDataLst>
              <p:tags r:id="rId261"/>
            </p:custDataLst>
          </p:nvPr>
        </p:nvSpPr>
        <p:spPr bwMode="auto">
          <a:xfrm>
            <a:off x="4780370" y="3297292"/>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5" name="Line 359">
            <a:extLst>
              <a:ext uri="{FF2B5EF4-FFF2-40B4-BE49-F238E27FC236}">
                <a16:creationId xmlns="" xmlns:a16="http://schemas.microsoft.com/office/drawing/2014/main" id="{07804903-4C2F-41BD-ACB6-04D8AD3BEF7B}"/>
              </a:ext>
            </a:extLst>
          </p:cNvPr>
          <p:cNvSpPr>
            <a:spLocks noChangeShapeType="1"/>
          </p:cNvSpPr>
          <p:nvPr>
            <p:custDataLst>
              <p:tags r:id="rId262"/>
            </p:custDataLst>
          </p:nvPr>
        </p:nvSpPr>
        <p:spPr bwMode="auto">
          <a:xfrm flipH="1">
            <a:off x="1640295" y="3816404"/>
            <a:ext cx="4763" cy="7938"/>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6" name="Freeform 360">
            <a:extLst>
              <a:ext uri="{FF2B5EF4-FFF2-40B4-BE49-F238E27FC236}">
                <a16:creationId xmlns="" xmlns:a16="http://schemas.microsoft.com/office/drawing/2014/main" id="{BCC89CC6-E497-44A5-8C28-376DDDA7DEA6}"/>
              </a:ext>
            </a:extLst>
          </p:cNvPr>
          <p:cNvSpPr>
            <a:spLocks/>
          </p:cNvSpPr>
          <p:nvPr>
            <p:custDataLst>
              <p:tags r:id="rId263"/>
            </p:custDataLst>
          </p:nvPr>
        </p:nvSpPr>
        <p:spPr bwMode="auto">
          <a:xfrm>
            <a:off x="1640295" y="3824342"/>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07" name="Freeform 361">
            <a:extLst>
              <a:ext uri="{FF2B5EF4-FFF2-40B4-BE49-F238E27FC236}">
                <a16:creationId xmlns="" xmlns:a16="http://schemas.microsoft.com/office/drawing/2014/main" id="{187655BC-AA15-410C-A4D2-1A6F31F3EA09}"/>
              </a:ext>
            </a:extLst>
          </p:cNvPr>
          <p:cNvSpPr>
            <a:spLocks/>
          </p:cNvSpPr>
          <p:nvPr>
            <p:custDataLst>
              <p:tags r:id="rId264"/>
            </p:custDataLst>
          </p:nvPr>
        </p:nvSpPr>
        <p:spPr bwMode="auto">
          <a:xfrm>
            <a:off x="1648233" y="3811642"/>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008" name="Group 362">
            <a:extLst>
              <a:ext uri="{FF2B5EF4-FFF2-40B4-BE49-F238E27FC236}">
                <a16:creationId xmlns="" xmlns:a16="http://schemas.microsoft.com/office/drawing/2014/main" id="{5593122E-9218-4D1C-9EE9-88348E63811C}"/>
              </a:ext>
            </a:extLst>
          </p:cNvPr>
          <p:cNvGrpSpPr>
            <a:grpSpLocks/>
          </p:cNvGrpSpPr>
          <p:nvPr>
            <p:custDataLst>
              <p:tags r:id="rId265"/>
            </p:custDataLst>
          </p:nvPr>
        </p:nvGrpSpPr>
        <p:grpSpPr bwMode="auto">
          <a:xfrm>
            <a:off x="1640295" y="3746554"/>
            <a:ext cx="417513" cy="201613"/>
            <a:chOff x="912" y="2626"/>
            <a:chExt cx="311" cy="127"/>
          </a:xfrm>
          <a:solidFill>
            <a:srgbClr val="336699"/>
          </a:solidFill>
        </p:grpSpPr>
        <p:sp>
          <p:nvSpPr>
            <p:cNvPr id="2009" name="Freeform 363">
              <a:extLst>
                <a:ext uri="{FF2B5EF4-FFF2-40B4-BE49-F238E27FC236}">
                  <a16:creationId xmlns="" xmlns:a16="http://schemas.microsoft.com/office/drawing/2014/main" id="{67B4670F-0C77-47B7-9638-81254121DCE8}"/>
                </a:ext>
              </a:extLst>
            </p:cNvPr>
            <p:cNvSpPr>
              <a:spLocks/>
            </p:cNvSpPr>
            <p:nvPr/>
          </p:nvSpPr>
          <p:spPr bwMode="auto">
            <a:xfrm>
              <a:off x="1110" y="2626"/>
              <a:ext cx="113" cy="127"/>
            </a:xfrm>
            <a:custGeom>
              <a:avLst/>
              <a:gdLst>
                <a:gd name="T0" fmla="*/ 0 w 352"/>
                <a:gd name="T1" fmla="*/ 0 h 387"/>
                <a:gd name="T2" fmla="*/ 0 w 352"/>
                <a:gd name="T3" fmla="*/ 0 h 387"/>
                <a:gd name="T4" fmla="*/ 0 w 352"/>
                <a:gd name="T5" fmla="*/ 0 h 387"/>
                <a:gd name="T6" fmla="*/ 0 w 352"/>
                <a:gd name="T7" fmla="*/ 0 h 387"/>
                <a:gd name="T8" fmla="*/ 0 w 352"/>
                <a:gd name="T9" fmla="*/ 0 h 387"/>
                <a:gd name="T10" fmla="*/ 0 w 352"/>
                <a:gd name="T11" fmla="*/ 0 h 387"/>
                <a:gd name="T12" fmla="*/ 0 w 352"/>
                <a:gd name="T13" fmla="*/ 0 h 387"/>
                <a:gd name="T14" fmla="*/ 0 w 352"/>
                <a:gd name="T15" fmla="*/ 0 h 387"/>
                <a:gd name="T16" fmla="*/ 0 w 352"/>
                <a:gd name="T17" fmla="*/ 0 h 387"/>
                <a:gd name="T18" fmla="*/ 0 w 352"/>
                <a:gd name="T19" fmla="*/ 0 h 387"/>
                <a:gd name="T20" fmla="*/ 0 w 352"/>
                <a:gd name="T21" fmla="*/ 0 h 387"/>
                <a:gd name="T22" fmla="*/ 0 w 352"/>
                <a:gd name="T23" fmla="*/ 0 h 387"/>
                <a:gd name="T24" fmla="*/ 0 w 352"/>
                <a:gd name="T25" fmla="*/ 0 h 387"/>
                <a:gd name="T26" fmla="*/ 0 w 352"/>
                <a:gd name="T27" fmla="*/ 0 h 387"/>
                <a:gd name="T28" fmla="*/ 0 w 352"/>
                <a:gd name="T29" fmla="*/ 0 h 387"/>
                <a:gd name="T30" fmla="*/ 0 w 352"/>
                <a:gd name="T31" fmla="*/ 0 h 387"/>
                <a:gd name="T32" fmla="*/ 0 w 352"/>
                <a:gd name="T33" fmla="*/ 0 h 387"/>
                <a:gd name="T34" fmla="*/ 0 w 352"/>
                <a:gd name="T35" fmla="*/ 0 h 387"/>
                <a:gd name="T36" fmla="*/ 0 w 352"/>
                <a:gd name="T37" fmla="*/ 0 h 387"/>
                <a:gd name="T38" fmla="*/ 0 w 352"/>
                <a:gd name="T39" fmla="*/ 0 h 387"/>
                <a:gd name="T40" fmla="*/ 0 w 352"/>
                <a:gd name="T41" fmla="*/ 0 h 387"/>
                <a:gd name="T42" fmla="*/ 0 w 352"/>
                <a:gd name="T43" fmla="*/ 0 h 387"/>
                <a:gd name="T44" fmla="*/ 0 w 352"/>
                <a:gd name="T45" fmla="*/ 0 h 387"/>
                <a:gd name="T46" fmla="*/ 0 w 352"/>
                <a:gd name="T47" fmla="*/ 0 h 387"/>
                <a:gd name="T48" fmla="*/ 0 w 352"/>
                <a:gd name="T49" fmla="*/ 0 h 387"/>
                <a:gd name="T50" fmla="*/ 0 w 352"/>
                <a:gd name="T51" fmla="*/ 0 h 387"/>
                <a:gd name="T52" fmla="*/ 0 w 352"/>
                <a:gd name="T53" fmla="*/ 0 h 387"/>
                <a:gd name="T54" fmla="*/ 0 w 352"/>
                <a:gd name="T55" fmla="*/ 0 h 387"/>
                <a:gd name="T56" fmla="*/ 0 w 352"/>
                <a:gd name="T57" fmla="*/ 0 h 387"/>
                <a:gd name="T58" fmla="*/ 0 w 352"/>
                <a:gd name="T59" fmla="*/ 0 h 387"/>
                <a:gd name="T60" fmla="*/ 0 w 352"/>
                <a:gd name="T61" fmla="*/ 0 h 387"/>
                <a:gd name="T62" fmla="*/ 0 w 352"/>
                <a:gd name="T63" fmla="*/ 0 h 387"/>
                <a:gd name="T64" fmla="*/ 0 w 352"/>
                <a:gd name="T65" fmla="*/ 0 h 387"/>
                <a:gd name="T66" fmla="*/ 0 w 352"/>
                <a:gd name="T67" fmla="*/ 0 h 387"/>
                <a:gd name="T68" fmla="*/ 0 w 352"/>
                <a:gd name="T69" fmla="*/ 0 h 387"/>
                <a:gd name="T70" fmla="*/ 0 w 352"/>
                <a:gd name="T71" fmla="*/ 0 h 387"/>
                <a:gd name="T72" fmla="*/ 0 w 352"/>
                <a:gd name="T73" fmla="*/ 0 h 387"/>
                <a:gd name="T74" fmla="*/ 0 w 352"/>
                <a:gd name="T75" fmla="*/ 0 h 387"/>
                <a:gd name="T76" fmla="*/ 0 w 352"/>
                <a:gd name="T77" fmla="*/ 0 h 387"/>
                <a:gd name="T78" fmla="*/ 0 w 352"/>
                <a:gd name="T79" fmla="*/ 0 h 387"/>
                <a:gd name="T80" fmla="*/ 0 w 352"/>
                <a:gd name="T81" fmla="*/ 0 h 387"/>
                <a:gd name="T82" fmla="*/ 0 w 352"/>
                <a:gd name="T83" fmla="*/ 0 h 387"/>
                <a:gd name="T84" fmla="*/ 0 w 352"/>
                <a:gd name="T85" fmla="*/ 0 h 387"/>
                <a:gd name="T86" fmla="*/ 0 w 352"/>
                <a:gd name="T87" fmla="*/ 0 h 387"/>
                <a:gd name="T88" fmla="*/ 0 w 352"/>
                <a:gd name="T89" fmla="*/ 0 h 387"/>
                <a:gd name="T90" fmla="*/ 0 w 352"/>
                <a:gd name="T91" fmla="*/ 0 h 387"/>
                <a:gd name="T92" fmla="*/ 0 w 352"/>
                <a:gd name="T93" fmla="*/ 0 h 387"/>
                <a:gd name="T94" fmla="*/ 0 w 352"/>
                <a:gd name="T95" fmla="*/ 0 h 387"/>
                <a:gd name="T96" fmla="*/ 0 w 352"/>
                <a:gd name="T97" fmla="*/ 0 h 387"/>
                <a:gd name="T98" fmla="*/ 0 w 352"/>
                <a:gd name="T99" fmla="*/ 0 h 387"/>
                <a:gd name="T100" fmla="*/ 0 w 352"/>
                <a:gd name="T101" fmla="*/ 0 h 387"/>
                <a:gd name="T102" fmla="*/ 0 w 352"/>
                <a:gd name="T103" fmla="*/ 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0" name="Freeform 364">
              <a:extLst>
                <a:ext uri="{FF2B5EF4-FFF2-40B4-BE49-F238E27FC236}">
                  <a16:creationId xmlns="" xmlns:a16="http://schemas.microsoft.com/office/drawing/2014/main" id="{2FFAF9FD-EE99-415C-BF10-9964D1D361F7}"/>
                </a:ext>
              </a:extLst>
            </p:cNvPr>
            <p:cNvSpPr>
              <a:spLocks/>
            </p:cNvSpPr>
            <p:nvPr/>
          </p:nvSpPr>
          <p:spPr bwMode="auto">
            <a:xfrm>
              <a:off x="923" y="2662"/>
              <a:ext cx="17" cy="26"/>
            </a:xfrm>
            <a:custGeom>
              <a:avLst/>
              <a:gdLst>
                <a:gd name="T0" fmla="*/ 0 w 52"/>
                <a:gd name="T1" fmla="*/ 0 h 78"/>
                <a:gd name="T2" fmla="*/ 0 w 52"/>
                <a:gd name="T3" fmla="*/ 0 h 78"/>
                <a:gd name="T4" fmla="*/ 0 w 52"/>
                <a:gd name="T5" fmla="*/ 0 h 78"/>
                <a:gd name="T6" fmla="*/ 0 w 52"/>
                <a:gd name="T7" fmla="*/ 0 h 78"/>
                <a:gd name="T8" fmla="*/ 0 w 52"/>
                <a:gd name="T9" fmla="*/ 0 h 78"/>
                <a:gd name="T10" fmla="*/ 0 w 52"/>
                <a:gd name="T11" fmla="*/ 0 h 78"/>
                <a:gd name="T12" fmla="*/ 0 w 52"/>
                <a:gd name="T13" fmla="*/ 0 h 78"/>
                <a:gd name="T14" fmla="*/ 0 w 52"/>
                <a:gd name="T15" fmla="*/ 0 h 78"/>
                <a:gd name="T16" fmla="*/ 0 w 52"/>
                <a:gd name="T17" fmla="*/ 0 h 78"/>
                <a:gd name="T18" fmla="*/ 0 w 52"/>
                <a:gd name="T19" fmla="*/ 0 h 78"/>
                <a:gd name="T20" fmla="*/ 0 w 52"/>
                <a:gd name="T21" fmla="*/ 0 h 78"/>
                <a:gd name="T22" fmla="*/ 0 w 52"/>
                <a:gd name="T23" fmla="*/ 0 h 78"/>
                <a:gd name="T24" fmla="*/ 0 w 52"/>
                <a:gd name="T25" fmla="*/ 0 h 78"/>
                <a:gd name="T26" fmla="*/ 0 w 52"/>
                <a:gd name="T27" fmla="*/ 0 h 78"/>
                <a:gd name="T28" fmla="*/ 0 w 52"/>
                <a:gd name="T29" fmla="*/ 0 h 78"/>
                <a:gd name="T30" fmla="*/ 0 w 52"/>
                <a:gd name="T31" fmla="*/ 0 h 78"/>
                <a:gd name="T32" fmla="*/ 0 w 52"/>
                <a:gd name="T33" fmla="*/ 0 h 78"/>
                <a:gd name="T34" fmla="*/ 0 w 52"/>
                <a:gd name="T35" fmla="*/ 0 h 78"/>
                <a:gd name="T36" fmla="*/ 0 w 52"/>
                <a:gd name="T37" fmla="*/ 0 h 78"/>
                <a:gd name="T38" fmla="*/ 0 w 52"/>
                <a:gd name="T39" fmla="*/ 0 h 78"/>
                <a:gd name="T40" fmla="*/ 0 w 52"/>
                <a:gd name="T41" fmla="*/ 0 h 78"/>
                <a:gd name="T42" fmla="*/ 0 w 52"/>
                <a:gd name="T43" fmla="*/ 0 h 78"/>
                <a:gd name="T44" fmla="*/ 0 w 52"/>
                <a:gd name="T45" fmla="*/ 0 h 78"/>
                <a:gd name="T46" fmla="*/ 0 w 52"/>
                <a:gd name="T47" fmla="*/ 0 h 78"/>
                <a:gd name="T48" fmla="*/ 0 w 52"/>
                <a:gd name="T49" fmla="*/ 0 h 78"/>
                <a:gd name="T50" fmla="*/ 0 w 52"/>
                <a:gd name="T51" fmla="*/ 0 h 78"/>
                <a:gd name="T52" fmla="*/ 0 w 52"/>
                <a:gd name="T53" fmla="*/ 0 h 78"/>
                <a:gd name="T54" fmla="*/ 0 w 52"/>
                <a:gd name="T55" fmla="*/ 0 h 78"/>
                <a:gd name="T56" fmla="*/ 0 w 52"/>
                <a:gd name="T57" fmla="*/ 0 h 78"/>
                <a:gd name="T58" fmla="*/ 0 w 52"/>
                <a:gd name="T59" fmla="*/ 0 h 78"/>
                <a:gd name="T60" fmla="*/ 0 w 52"/>
                <a:gd name="T61" fmla="*/ 0 h 78"/>
                <a:gd name="T62" fmla="*/ 0 w 52"/>
                <a:gd name="T63" fmla="*/ 0 h 78"/>
                <a:gd name="T64" fmla="*/ 0 w 52"/>
                <a:gd name="T65" fmla="*/ 0 h 78"/>
                <a:gd name="T66" fmla="*/ 0 w 52"/>
                <a:gd name="T67" fmla="*/ 0 h 78"/>
                <a:gd name="T68" fmla="*/ 0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1" name="Freeform 365">
              <a:extLst>
                <a:ext uri="{FF2B5EF4-FFF2-40B4-BE49-F238E27FC236}">
                  <a16:creationId xmlns="" xmlns:a16="http://schemas.microsoft.com/office/drawing/2014/main" id="{F00F04D9-E7E1-4128-87FA-2DD69D3E73E1}"/>
                </a:ext>
              </a:extLst>
            </p:cNvPr>
            <p:cNvSpPr>
              <a:spLocks/>
            </p:cNvSpPr>
            <p:nvPr/>
          </p:nvSpPr>
          <p:spPr bwMode="auto">
            <a:xfrm>
              <a:off x="912" y="2666"/>
              <a:ext cx="9" cy="10"/>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w 33"/>
                <a:gd name="T13" fmla="*/ 0 h 30"/>
                <a:gd name="T14" fmla="*/ 0 w 33"/>
                <a:gd name="T15" fmla="*/ 0 h 30"/>
                <a:gd name="T16" fmla="*/ 0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2012" name="Freeform 366">
            <a:extLst>
              <a:ext uri="{FF2B5EF4-FFF2-40B4-BE49-F238E27FC236}">
                <a16:creationId xmlns="" xmlns:a16="http://schemas.microsoft.com/office/drawing/2014/main" id="{4CFD2F20-C0E3-4940-99D7-839DD657194B}"/>
              </a:ext>
            </a:extLst>
          </p:cNvPr>
          <p:cNvSpPr>
            <a:spLocks/>
          </p:cNvSpPr>
          <p:nvPr>
            <p:custDataLst>
              <p:tags r:id="rId266"/>
            </p:custDataLst>
          </p:nvPr>
        </p:nvSpPr>
        <p:spPr bwMode="auto">
          <a:xfrm>
            <a:off x="5288370" y="4464104"/>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3" name="Freeform 367">
            <a:extLst>
              <a:ext uri="{FF2B5EF4-FFF2-40B4-BE49-F238E27FC236}">
                <a16:creationId xmlns="" xmlns:a16="http://schemas.microsoft.com/office/drawing/2014/main" id="{3BD4FF3F-27AA-4CAF-BF31-8DB070A06360}"/>
              </a:ext>
            </a:extLst>
          </p:cNvPr>
          <p:cNvSpPr>
            <a:spLocks/>
          </p:cNvSpPr>
          <p:nvPr>
            <p:custDataLst>
              <p:tags r:id="rId267"/>
            </p:custDataLst>
          </p:nvPr>
        </p:nvSpPr>
        <p:spPr bwMode="auto">
          <a:xfrm>
            <a:off x="5259795" y="4491092"/>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014" name="Group 368">
            <a:extLst>
              <a:ext uri="{FF2B5EF4-FFF2-40B4-BE49-F238E27FC236}">
                <a16:creationId xmlns="" xmlns:a16="http://schemas.microsoft.com/office/drawing/2014/main" id="{FD55B984-DC5C-4468-ABE6-40D833099A69}"/>
              </a:ext>
            </a:extLst>
          </p:cNvPr>
          <p:cNvGrpSpPr>
            <a:grpSpLocks/>
          </p:cNvGrpSpPr>
          <p:nvPr>
            <p:custDataLst>
              <p:tags r:id="rId268"/>
            </p:custDataLst>
          </p:nvPr>
        </p:nvGrpSpPr>
        <p:grpSpPr bwMode="auto">
          <a:xfrm>
            <a:off x="5101045" y="3983092"/>
            <a:ext cx="168275" cy="103187"/>
            <a:chOff x="3481" y="2773"/>
            <a:chExt cx="125" cy="65"/>
          </a:xfrm>
          <a:solidFill>
            <a:srgbClr val="FFC000"/>
          </a:solidFill>
        </p:grpSpPr>
        <p:sp>
          <p:nvSpPr>
            <p:cNvPr id="2015" name="Freeform 369">
              <a:extLst>
                <a:ext uri="{FF2B5EF4-FFF2-40B4-BE49-F238E27FC236}">
                  <a16:creationId xmlns="" xmlns:a16="http://schemas.microsoft.com/office/drawing/2014/main" id="{80B6429B-5003-4D52-801E-A0E4DDC05E57}"/>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6" name="Line 370">
              <a:extLst>
                <a:ext uri="{FF2B5EF4-FFF2-40B4-BE49-F238E27FC236}">
                  <a16:creationId xmlns="" xmlns:a16="http://schemas.microsoft.com/office/drawing/2014/main" id="{1AC83A16-E74D-44F4-A7C4-A24F8D23D282}"/>
                </a:ext>
              </a:extLst>
            </p:cNvPr>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7" name="Freeform 371">
              <a:extLst>
                <a:ext uri="{FF2B5EF4-FFF2-40B4-BE49-F238E27FC236}">
                  <a16:creationId xmlns="" xmlns:a16="http://schemas.microsoft.com/office/drawing/2014/main" id="{15B3DB19-1652-46CF-9DEA-8B5B901DF029}"/>
                </a:ext>
              </a:extLst>
            </p:cNvPr>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8" name="Freeform 372">
              <a:extLst>
                <a:ext uri="{FF2B5EF4-FFF2-40B4-BE49-F238E27FC236}">
                  <a16:creationId xmlns="" xmlns:a16="http://schemas.microsoft.com/office/drawing/2014/main" id="{63AC7BE8-151E-42A5-A91D-53BC957D4F29}"/>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19" name="Freeform 373">
              <a:extLst>
                <a:ext uri="{FF2B5EF4-FFF2-40B4-BE49-F238E27FC236}">
                  <a16:creationId xmlns="" xmlns:a16="http://schemas.microsoft.com/office/drawing/2014/main" id="{9F9D1C25-F93A-4B55-8F4A-0644C37DE838}"/>
                </a:ext>
              </a:extLst>
            </p:cNvPr>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0" name="Line 374">
              <a:extLst>
                <a:ext uri="{FF2B5EF4-FFF2-40B4-BE49-F238E27FC236}">
                  <a16:creationId xmlns="" xmlns:a16="http://schemas.microsoft.com/office/drawing/2014/main" id="{3650F08D-E8A5-4342-8727-4A6173E47352}"/>
                </a:ext>
              </a:extLst>
            </p:cNvPr>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1" name="Freeform 375">
              <a:extLst>
                <a:ext uri="{FF2B5EF4-FFF2-40B4-BE49-F238E27FC236}">
                  <a16:creationId xmlns="" xmlns:a16="http://schemas.microsoft.com/office/drawing/2014/main" id="{218DB31D-6091-4727-88A3-336FF3D96B47}"/>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2" name="Freeform 376">
              <a:extLst>
                <a:ext uri="{FF2B5EF4-FFF2-40B4-BE49-F238E27FC236}">
                  <a16:creationId xmlns="" xmlns:a16="http://schemas.microsoft.com/office/drawing/2014/main" id="{9492F764-EC90-472B-A478-85964DFD7996}"/>
                </a:ext>
              </a:extLst>
            </p:cNvPr>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3" name="Freeform 377">
              <a:extLst>
                <a:ext uri="{FF2B5EF4-FFF2-40B4-BE49-F238E27FC236}">
                  <a16:creationId xmlns="" xmlns:a16="http://schemas.microsoft.com/office/drawing/2014/main" id="{AAE9E903-0E10-4E47-95E5-7557D4EC52C4}"/>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4" name="Freeform 378">
              <a:extLst>
                <a:ext uri="{FF2B5EF4-FFF2-40B4-BE49-F238E27FC236}">
                  <a16:creationId xmlns="" xmlns:a16="http://schemas.microsoft.com/office/drawing/2014/main" id="{249899E4-EBB0-43F8-A288-28806349AA37}"/>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5" name="Freeform 379">
              <a:extLst>
                <a:ext uri="{FF2B5EF4-FFF2-40B4-BE49-F238E27FC236}">
                  <a16:creationId xmlns="" xmlns:a16="http://schemas.microsoft.com/office/drawing/2014/main" id="{092CF483-7BB9-4E7E-9D44-42240D832514}"/>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grp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2026" name="Freeform 380">
            <a:extLst>
              <a:ext uri="{FF2B5EF4-FFF2-40B4-BE49-F238E27FC236}">
                <a16:creationId xmlns="" xmlns:a16="http://schemas.microsoft.com/office/drawing/2014/main" id="{9C126A2D-8B06-4CCE-ADBD-711A50B26E33}"/>
              </a:ext>
            </a:extLst>
          </p:cNvPr>
          <p:cNvSpPr>
            <a:spLocks/>
          </p:cNvSpPr>
          <p:nvPr>
            <p:custDataLst>
              <p:tags r:id="rId269"/>
            </p:custDataLst>
          </p:nvPr>
        </p:nvSpPr>
        <p:spPr bwMode="auto">
          <a:xfrm>
            <a:off x="4229508" y="3975154"/>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7" name="Freeform 381">
            <a:extLst>
              <a:ext uri="{FF2B5EF4-FFF2-40B4-BE49-F238E27FC236}">
                <a16:creationId xmlns="" xmlns:a16="http://schemas.microsoft.com/office/drawing/2014/main" id="{193418EA-5E79-4A3D-B286-F1E443E59496}"/>
              </a:ext>
            </a:extLst>
          </p:cNvPr>
          <p:cNvSpPr>
            <a:spLocks/>
          </p:cNvSpPr>
          <p:nvPr>
            <p:custDataLst>
              <p:tags r:id="rId270"/>
            </p:custDataLst>
          </p:nvPr>
        </p:nvSpPr>
        <p:spPr bwMode="auto">
          <a:xfrm>
            <a:off x="4240620" y="3948167"/>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8" name="Freeform 382">
            <a:extLst>
              <a:ext uri="{FF2B5EF4-FFF2-40B4-BE49-F238E27FC236}">
                <a16:creationId xmlns="" xmlns:a16="http://schemas.microsoft.com/office/drawing/2014/main" id="{7E7A03FE-C15D-4FAB-A330-DE652ACC4250}"/>
              </a:ext>
            </a:extLst>
          </p:cNvPr>
          <p:cNvSpPr>
            <a:spLocks/>
          </p:cNvSpPr>
          <p:nvPr>
            <p:custDataLst>
              <p:tags r:id="rId271"/>
            </p:custDataLst>
          </p:nvPr>
        </p:nvSpPr>
        <p:spPr bwMode="auto">
          <a:xfrm>
            <a:off x="4342220" y="4491092"/>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29" name="Freeform 383">
            <a:extLst>
              <a:ext uri="{FF2B5EF4-FFF2-40B4-BE49-F238E27FC236}">
                <a16:creationId xmlns="" xmlns:a16="http://schemas.microsoft.com/office/drawing/2014/main" id="{E470E840-7B7D-461B-93B2-DB10AF98E112}"/>
              </a:ext>
            </a:extLst>
          </p:cNvPr>
          <p:cNvSpPr>
            <a:spLocks/>
          </p:cNvSpPr>
          <p:nvPr>
            <p:custDataLst>
              <p:tags r:id="rId272"/>
            </p:custDataLst>
          </p:nvPr>
        </p:nvSpPr>
        <p:spPr bwMode="auto">
          <a:xfrm>
            <a:off x="4489858" y="3059167"/>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030" name="Group 384">
            <a:extLst>
              <a:ext uri="{FF2B5EF4-FFF2-40B4-BE49-F238E27FC236}">
                <a16:creationId xmlns="" xmlns:a16="http://schemas.microsoft.com/office/drawing/2014/main" id="{8F8DFDC1-6A03-4684-8C58-9C875E6B5572}"/>
              </a:ext>
            </a:extLst>
          </p:cNvPr>
          <p:cNvGrpSpPr>
            <a:grpSpLocks/>
          </p:cNvGrpSpPr>
          <p:nvPr>
            <p:custDataLst>
              <p:tags r:id="rId273"/>
            </p:custDataLst>
          </p:nvPr>
        </p:nvGrpSpPr>
        <p:grpSpPr bwMode="auto">
          <a:xfrm>
            <a:off x="3273833" y="3260779"/>
            <a:ext cx="80962" cy="82550"/>
            <a:chOff x="2352" y="2343"/>
            <a:chExt cx="65" cy="53"/>
          </a:xfrm>
        </p:grpSpPr>
        <p:sp>
          <p:nvSpPr>
            <p:cNvPr id="2031" name="Freeform 385">
              <a:extLst>
                <a:ext uri="{FF2B5EF4-FFF2-40B4-BE49-F238E27FC236}">
                  <a16:creationId xmlns="" xmlns:a16="http://schemas.microsoft.com/office/drawing/2014/main" id="{2B73B955-9BEF-4D7B-8D71-60237280377A}"/>
                </a:ext>
              </a:extLst>
            </p:cNvPr>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32" name="Freeform 386">
              <a:extLst>
                <a:ext uri="{FF2B5EF4-FFF2-40B4-BE49-F238E27FC236}">
                  <a16:creationId xmlns="" xmlns:a16="http://schemas.microsoft.com/office/drawing/2014/main" id="{62673FFD-7837-48E4-85DD-6232FD652A0E}"/>
                </a:ext>
              </a:extLst>
            </p:cNvPr>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33" name="Freeform 387">
              <a:extLst>
                <a:ext uri="{FF2B5EF4-FFF2-40B4-BE49-F238E27FC236}">
                  <a16:creationId xmlns="" xmlns:a16="http://schemas.microsoft.com/office/drawing/2014/main" id="{F3BD1CA7-8504-4F1A-8BCB-6B7556278608}"/>
                </a:ext>
              </a:extLst>
            </p:cNvPr>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34" name="Freeform 388">
              <a:extLst>
                <a:ext uri="{FF2B5EF4-FFF2-40B4-BE49-F238E27FC236}">
                  <a16:creationId xmlns="" xmlns:a16="http://schemas.microsoft.com/office/drawing/2014/main" id="{A6CB1C57-F07A-4152-ACAC-2B5C5E1CFC8A}"/>
                </a:ext>
              </a:extLst>
            </p:cNvPr>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35" name="Freeform 389">
              <a:extLst>
                <a:ext uri="{FF2B5EF4-FFF2-40B4-BE49-F238E27FC236}">
                  <a16:creationId xmlns="" xmlns:a16="http://schemas.microsoft.com/office/drawing/2014/main" id="{C237751C-89F9-40FA-BA19-76D416D3FEC3}"/>
                </a:ext>
              </a:extLst>
            </p:cNvPr>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36" name="Freeform 390">
              <a:extLst>
                <a:ext uri="{FF2B5EF4-FFF2-40B4-BE49-F238E27FC236}">
                  <a16:creationId xmlns="" xmlns:a16="http://schemas.microsoft.com/office/drawing/2014/main" id="{26199341-E15D-47A4-AC54-2086D6DE7591}"/>
                </a:ext>
              </a:extLst>
            </p:cNvPr>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grpSp>
        <p:nvGrpSpPr>
          <p:cNvPr id="2037" name="Group 391">
            <a:extLst>
              <a:ext uri="{FF2B5EF4-FFF2-40B4-BE49-F238E27FC236}">
                <a16:creationId xmlns="" xmlns:a16="http://schemas.microsoft.com/office/drawing/2014/main" id="{B15494CB-FA9E-4426-819B-F5F465086D00}"/>
              </a:ext>
            </a:extLst>
          </p:cNvPr>
          <p:cNvGrpSpPr>
            <a:grpSpLocks/>
          </p:cNvGrpSpPr>
          <p:nvPr>
            <p:custDataLst>
              <p:tags r:id="rId274"/>
            </p:custDataLst>
          </p:nvPr>
        </p:nvGrpSpPr>
        <p:grpSpPr bwMode="auto">
          <a:xfrm>
            <a:off x="1119595" y="1320854"/>
            <a:ext cx="1897063" cy="1133475"/>
            <a:chOff x="527" y="1110"/>
            <a:chExt cx="1410" cy="709"/>
          </a:xfrm>
          <a:solidFill>
            <a:srgbClr val="336699"/>
          </a:solidFill>
        </p:grpSpPr>
        <p:sp>
          <p:nvSpPr>
            <p:cNvPr id="2038" name="Freeform 392">
              <a:extLst>
                <a:ext uri="{FF2B5EF4-FFF2-40B4-BE49-F238E27FC236}">
                  <a16:creationId xmlns="" xmlns:a16="http://schemas.microsoft.com/office/drawing/2014/main" id="{2044D1C1-2BA6-432B-9E2B-8C2F971FDF81}"/>
                </a:ext>
              </a:extLst>
            </p:cNvPr>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39" name="Freeform 393">
              <a:extLst>
                <a:ext uri="{FF2B5EF4-FFF2-40B4-BE49-F238E27FC236}">
                  <a16:creationId xmlns="" xmlns:a16="http://schemas.microsoft.com/office/drawing/2014/main" id="{48A13851-74F7-4EF8-8FF7-79FB2BCD46F0}"/>
                </a:ext>
              </a:extLst>
            </p:cNvPr>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0" name="Freeform 394">
              <a:extLst>
                <a:ext uri="{FF2B5EF4-FFF2-40B4-BE49-F238E27FC236}">
                  <a16:creationId xmlns="" xmlns:a16="http://schemas.microsoft.com/office/drawing/2014/main" id="{7A4490F7-9E95-4719-AA31-47860752C218}"/>
                </a:ext>
              </a:extLst>
            </p:cNvPr>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1" name="Freeform 395">
              <a:extLst>
                <a:ext uri="{FF2B5EF4-FFF2-40B4-BE49-F238E27FC236}">
                  <a16:creationId xmlns="" xmlns:a16="http://schemas.microsoft.com/office/drawing/2014/main" id="{2BD5AF92-4DE1-4F7D-B205-0861325BA335}"/>
                </a:ext>
              </a:extLst>
            </p:cNvPr>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2" name="Freeform 396">
              <a:extLst>
                <a:ext uri="{FF2B5EF4-FFF2-40B4-BE49-F238E27FC236}">
                  <a16:creationId xmlns="" xmlns:a16="http://schemas.microsoft.com/office/drawing/2014/main" id="{111EC82C-A19A-40C6-AC4F-403F8103DB7C}"/>
                </a:ext>
              </a:extLst>
            </p:cNvPr>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3" name="Freeform 397">
              <a:extLst>
                <a:ext uri="{FF2B5EF4-FFF2-40B4-BE49-F238E27FC236}">
                  <a16:creationId xmlns="" xmlns:a16="http://schemas.microsoft.com/office/drawing/2014/main" id="{48E14CDD-1855-4CBA-8AF1-8BA0147469DB}"/>
                </a:ext>
              </a:extLst>
            </p:cNvPr>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4" name="Freeform 398">
              <a:extLst>
                <a:ext uri="{FF2B5EF4-FFF2-40B4-BE49-F238E27FC236}">
                  <a16:creationId xmlns="" xmlns:a16="http://schemas.microsoft.com/office/drawing/2014/main" id="{4346D100-52BB-4CD3-B2CE-F7BB6469D2EC}"/>
                </a:ext>
              </a:extLst>
            </p:cNvPr>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5" name="Freeform 399">
              <a:extLst>
                <a:ext uri="{FF2B5EF4-FFF2-40B4-BE49-F238E27FC236}">
                  <a16:creationId xmlns="" xmlns:a16="http://schemas.microsoft.com/office/drawing/2014/main" id="{5F3497AA-9C13-49A1-A17D-A4C77D2A3B27}"/>
                </a:ext>
              </a:extLst>
            </p:cNvPr>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6" name="Freeform 400">
              <a:extLst>
                <a:ext uri="{FF2B5EF4-FFF2-40B4-BE49-F238E27FC236}">
                  <a16:creationId xmlns="" xmlns:a16="http://schemas.microsoft.com/office/drawing/2014/main" id="{9860D12A-4903-4BB5-AB60-11BF24EA813A}"/>
                </a:ext>
              </a:extLst>
            </p:cNvPr>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7" name="Freeform 401">
              <a:extLst>
                <a:ext uri="{FF2B5EF4-FFF2-40B4-BE49-F238E27FC236}">
                  <a16:creationId xmlns="" xmlns:a16="http://schemas.microsoft.com/office/drawing/2014/main" id="{565A4EF3-B742-42E5-9EF2-6509800F562A}"/>
                </a:ext>
              </a:extLst>
            </p:cNvPr>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8" name="Freeform 402">
              <a:extLst>
                <a:ext uri="{FF2B5EF4-FFF2-40B4-BE49-F238E27FC236}">
                  <a16:creationId xmlns="" xmlns:a16="http://schemas.microsoft.com/office/drawing/2014/main" id="{0BA57990-C70C-48F9-B319-BD4E65A7B95E}"/>
                </a:ext>
              </a:extLst>
            </p:cNvPr>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49" name="Freeform 403">
              <a:extLst>
                <a:ext uri="{FF2B5EF4-FFF2-40B4-BE49-F238E27FC236}">
                  <a16:creationId xmlns="" xmlns:a16="http://schemas.microsoft.com/office/drawing/2014/main" id="{01DE4487-B21A-445F-A86A-05E59D0A1F8E}"/>
                </a:ext>
              </a:extLst>
            </p:cNvPr>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0" name="Freeform 404">
              <a:extLst>
                <a:ext uri="{FF2B5EF4-FFF2-40B4-BE49-F238E27FC236}">
                  <a16:creationId xmlns="" xmlns:a16="http://schemas.microsoft.com/office/drawing/2014/main" id="{293ED9E5-EE19-435F-B7C9-7A5CE6669941}"/>
                </a:ext>
              </a:extLst>
            </p:cNvPr>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1" name="Freeform 405">
              <a:extLst>
                <a:ext uri="{FF2B5EF4-FFF2-40B4-BE49-F238E27FC236}">
                  <a16:creationId xmlns="" xmlns:a16="http://schemas.microsoft.com/office/drawing/2014/main" id="{F8AAA1DB-6FAB-4B3C-887A-6A77E651AED0}"/>
                </a:ext>
              </a:extLst>
            </p:cNvPr>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2" name="Freeform 406">
              <a:extLst>
                <a:ext uri="{FF2B5EF4-FFF2-40B4-BE49-F238E27FC236}">
                  <a16:creationId xmlns="" xmlns:a16="http://schemas.microsoft.com/office/drawing/2014/main" id="{50F7D927-9627-4F9D-BAEA-85855B4EECB9}"/>
                </a:ext>
              </a:extLst>
            </p:cNvPr>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3" name="Freeform 407">
              <a:extLst>
                <a:ext uri="{FF2B5EF4-FFF2-40B4-BE49-F238E27FC236}">
                  <a16:creationId xmlns="" xmlns:a16="http://schemas.microsoft.com/office/drawing/2014/main" id="{F32BB637-F309-4653-99E2-844ACF28FF0C}"/>
                </a:ext>
              </a:extLst>
            </p:cNvPr>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4" name="Freeform 408">
              <a:extLst>
                <a:ext uri="{FF2B5EF4-FFF2-40B4-BE49-F238E27FC236}">
                  <a16:creationId xmlns="" xmlns:a16="http://schemas.microsoft.com/office/drawing/2014/main" id="{CFDAD147-FACF-431C-8A2C-76DF339FB7C9}"/>
                </a:ext>
              </a:extLst>
            </p:cNvPr>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5" name="Freeform 409">
              <a:extLst>
                <a:ext uri="{FF2B5EF4-FFF2-40B4-BE49-F238E27FC236}">
                  <a16:creationId xmlns="" xmlns:a16="http://schemas.microsoft.com/office/drawing/2014/main" id="{4B8BB223-D26A-41F8-B6B9-88F2745895C8}"/>
                </a:ext>
              </a:extLst>
            </p:cNvPr>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6" name="Freeform 410">
              <a:extLst>
                <a:ext uri="{FF2B5EF4-FFF2-40B4-BE49-F238E27FC236}">
                  <a16:creationId xmlns="" xmlns:a16="http://schemas.microsoft.com/office/drawing/2014/main" id="{96514310-74E0-412D-AC18-061E23D9C179}"/>
                </a:ext>
              </a:extLst>
            </p:cNvPr>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7" name="Freeform 411">
              <a:extLst>
                <a:ext uri="{FF2B5EF4-FFF2-40B4-BE49-F238E27FC236}">
                  <a16:creationId xmlns="" xmlns:a16="http://schemas.microsoft.com/office/drawing/2014/main" id="{99C050B9-8B98-4F32-94D8-AE6EF83AFFCB}"/>
                </a:ext>
              </a:extLst>
            </p:cNvPr>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8" name="Freeform 412">
              <a:extLst>
                <a:ext uri="{FF2B5EF4-FFF2-40B4-BE49-F238E27FC236}">
                  <a16:creationId xmlns="" xmlns:a16="http://schemas.microsoft.com/office/drawing/2014/main" id="{965F801C-B61A-4BF5-9BF9-CCFE446170C6}"/>
                </a:ext>
              </a:extLst>
            </p:cNvPr>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59" name="Freeform 413">
              <a:extLst>
                <a:ext uri="{FF2B5EF4-FFF2-40B4-BE49-F238E27FC236}">
                  <a16:creationId xmlns="" xmlns:a16="http://schemas.microsoft.com/office/drawing/2014/main" id="{AF257D7A-F6B2-4A46-B5E3-48C714FEF66A}"/>
                </a:ext>
              </a:extLst>
            </p:cNvPr>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0" name="Freeform 414">
              <a:extLst>
                <a:ext uri="{FF2B5EF4-FFF2-40B4-BE49-F238E27FC236}">
                  <a16:creationId xmlns="" xmlns:a16="http://schemas.microsoft.com/office/drawing/2014/main" id="{6258ACB2-F276-4718-8EB5-C8D1B28A70F8}"/>
                </a:ext>
              </a:extLst>
            </p:cNvPr>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1" name="Freeform 415">
              <a:extLst>
                <a:ext uri="{FF2B5EF4-FFF2-40B4-BE49-F238E27FC236}">
                  <a16:creationId xmlns="" xmlns:a16="http://schemas.microsoft.com/office/drawing/2014/main" id="{2A1A8E99-10C7-45CC-B923-16AAD7A62701}"/>
                </a:ext>
              </a:extLst>
            </p:cNvPr>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2" name="Freeform 416">
              <a:extLst>
                <a:ext uri="{FF2B5EF4-FFF2-40B4-BE49-F238E27FC236}">
                  <a16:creationId xmlns="" xmlns:a16="http://schemas.microsoft.com/office/drawing/2014/main" id="{DBB69900-F365-413F-BAFB-1C0EBE9AF5E0}"/>
                </a:ext>
              </a:extLst>
            </p:cNvPr>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3" name="Freeform 417">
              <a:extLst>
                <a:ext uri="{FF2B5EF4-FFF2-40B4-BE49-F238E27FC236}">
                  <a16:creationId xmlns="" xmlns:a16="http://schemas.microsoft.com/office/drawing/2014/main" id="{657A23B1-FE69-4F1E-9DA4-8D801D78D814}"/>
                </a:ext>
              </a:extLst>
            </p:cNvPr>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4" name="Freeform 418">
              <a:extLst>
                <a:ext uri="{FF2B5EF4-FFF2-40B4-BE49-F238E27FC236}">
                  <a16:creationId xmlns="" xmlns:a16="http://schemas.microsoft.com/office/drawing/2014/main" id="{2260F53B-6DD3-4462-B6A9-D2864F9B698C}"/>
                </a:ext>
              </a:extLst>
            </p:cNvPr>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5" name="Freeform 419">
              <a:extLst>
                <a:ext uri="{FF2B5EF4-FFF2-40B4-BE49-F238E27FC236}">
                  <a16:creationId xmlns="" xmlns:a16="http://schemas.microsoft.com/office/drawing/2014/main" id="{872552FD-A7FD-4B4C-9D42-F89C570AC116}"/>
                </a:ext>
              </a:extLst>
            </p:cNvPr>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6" name="Freeform 420">
              <a:extLst>
                <a:ext uri="{FF2B5EF4-FFF2-40B4-BE49-F238E27FC236}">
                  <a16:creationId xmlns="" xmlns:a16="http://schemas.microsoft.com/office/drawing/2014/main" id="{5A3BB3CB-F17C-41A2-9A1E-95A94BF22B10}"/>
                </a:ext>
              </a:extLst>
            </p:cNvPr>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7" name="Freeform 421">
              <a:extLst>
                <a:ext uri="{FF2B5EF4-FFF2-40B4-BE49-F238E27FC236}">
                  <a16:creationId xmlns="" xmlns:a16="http://schemas.microsoft.com/office/drawing/2014/main" id="{E29CB830-FDAA-4B07-9D55-F2A90155C644}"/>
                </a:ext>
              </a:extLst>
            </p:cNvPr>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8" name="Freeform 422">
              <a:extLst>
                <a:ext uri="{FF2B5EF4-FFF2-40B4-BE49-F238E27FC236}">
                  <a16:creationId xmlns="" xmlns:a16="http://schemas.microsoft.com/office/drawing/2014/main" id="{FE81D9C5-3F13-4D5D-95E1-927F4289DB7D}"/>
                </a:ext>
              </a:extLst>
            </p:cNvPr>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69" name="Freeform 423">
              <a:extLst>
                <a:ext uri="{FF2B5EF4-FFF2-40B4-BE49-F238E27FC236}">
                  <a16:creationId xmlns="" xmlns:a16="http://schemas.microsoft.com/office/drawing/2014/main" id="{2FC35AB2-CF65-4BC6-9DB3-C604F8D3352B}"/>
                </a:ext>
              </a:extLst>
            </p:cNvPr>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0" name="Freeform 424">
              <a:extLst>
                <a:ext uri="{FF2B5EF4-FFF2-40B4-BE49-F238E27FC236}">
                  <a16:creationId xmlns="" xmlns:a16="http://schemas.microsoft.com/office/drawing/2014/main" id="{0D92A880-7A18-4D30-B2DE-ABECCE7A0DD3}"/>
                </a:ext>
              </a:extLst>
            </p:cNvPr>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1" name="Freeform 425">
              <a:extLst>
                <a:ext uri="{FF2B5EF4-FFF2-40B4-BE49-F238E27FC236}">
                  <a16:creationId xmlns="" xmlns:a16="http://schemas.microsoft.com/office/drawing/2014/main" id="{8BBC2BD2-F2DB-4C11-BDD2-03A60DF98C5F}"/>
                </a:ext>
              </a:extLst>
            </p:cNvPr>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2" name="Freeform 426">
              <a:extLst>
                <a:ext uri="{FF2B5EF4-FFF2-40B4-BE49-F238E27FC236}">
                  <a16:creationId xmlns="" xmlns:a16="http://schemas.microsoft.com/office/drawing/2014/main" id="{954B96C2-28FA-4646-B800-AE1780F87763}"/>
                </a:ext>
              </a:extLst>
            </p:cNvPr>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3" name="Freeform 427">
              <a:extLst>
                <a:ext uri="{FF2B5EF4-FFF2-40B4-BE49-F238E27FC236}">
                  <a16:creationId xmlns="" xmlns:a16="http://schemas.microsoft.com/office/drawing/2014/main" id="{8A4EB3C2-D3E1-4A35-813E-3044E7A3FB5D}"/>
                </a:ext>
              </a:extLst>
            </p:cNvPr>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4" name="Freeform 428">
              <a:extLst>
                <a:ext uri="{FF2B5EF4-FFF2-40B4-BE49-F238E27FC236}">
                  <a16:creationId xmlns="" xmlns:a16="http://schemas.microsoft.com/office/drawing/2014/main" id="{519BD219-A796-41FC-AC25-61683BEA8170}"/>
                </a:ext>
              </a:extLst>
            </p:cNvPr>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5" name="Freeform 429">
              <a:extLst>
                <a:ext uri="{FF2B5EF4-FFF2-40B4-BE49-F238E27FC236}">
                  <a16:creationId xmlns="" xmlns:a16="http://schemas.microsoft.com/office/drawing/2014/main" id="{FAFA1372-904D-4F81-A6E7-1F1B9A438F69}"/>
                </a:ext>
              </a:extLst>
            </p:cNvPr>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6" name="Freeform 430">
              <a:extLst>
                <a:ext uri="{FF2B5EF4-FFF2-40B4-BE49-F238E27FC236}">
                  <a16:creationId xmlns="" xmlns:a16="http://schemas.microsoft.com/office/drawing/2014/main" id="{DC712AE2-A339-46DA-AA00-B22436BD544B}"/>
                </a:ext>
              </a:extLst>
            </p:cNvPr>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7" name="Freeform 431">
              <a:extLst>
                <a:ext uri="{FF2B5EF4-FFF2-40B4-BE49-F238E27FC236}">
                  <a16:creationId xmlns="" xmlns:a16="http://schemas.microsoft.com/office/drawing/2014/main" id="{3F81E629-3A96-4373-9C47-E98667FC5E4D}"/>
                </a:ext>
              </a:extLst>
            </p:cNvPr>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8" name="Freeform 432">
              <a:extLst>
                <a:ext uri="{FF2B5EF4-FFF2-40B4-BE49-F238E27FC236}">
                  <a16:creationId xmlns="" xmlns:a16="http://schemas.microsoft.com/office/drawing/2014/main" id="{2ADC12AE-4C03-43E7-96A7-6CD804EA741F}"/>
                </a:ext>
              </a:extLst>
            </p:cNvPr>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79" name="Freeform 433">
              <a:extLst>
                <a:ext uri="{FF2B5EF4-FFF2-40B4-BE49-F238E27FC236}">
                  <a16:creationId xmlns="" xmlns:a16="http://schemas.microsoft.com/office/drawing/2014/main" id="{4E6CD5FF-EF98-4450-BF58-1FF2653BE046}"/>
                </a:ext>
              </a:extLst>
            </p:cNvPr>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2080" name="Freeform 434">
            <a:extLst>
              <a:ext uri="{FF2B5EF4-FFF2-40B4-BE49-F238E27FC236}">
                <a16:creationId xmlns="" xmlns:a16="http://schemas.microsoft.com/office/drawing/2014/main" id="{8D54AEC2-A7D2-4E99-8A45-723B3EBCF379}"/>
              </a:ext>
            </a:extLst>
          </p:cNvPr>
          <p:cNvSpPr>
            <a:spLocks/>
          </p:cNvSpPr>
          <p:nvPr>
            <p:custDataLst>
              <p:tags r:id="rId275"/>
            </p:custDataLst>
          </p:nvPr>
        </p:nvSpPr>
        <p:spPr bwMode="auto">
          <a:xfrm>
            <a:off x="4689883" y="3665592"/>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81" name="Freeform 435">
            <a:extLst>
              <a:ext uri="{FF2B5EF4-FFF2-40B4-BE49-F238E27FC236}">
                <a16:creationId xmlns="" xmlns:a16="http://schemas.microsoft.com/office/drawing/2014/main" id="{33CF3628-4CEE-4BA5-90A5-F22E412D8040}"/>
              </a:ext>
            </a:extLst>
          </p:cNvPr>
          <p:cNvSpPr>
            <a:spLocks/>
          </p:cNvSpPr>
          <p:nvPr>
            <p:custDataLst>
              <p:tags r:id="rId276"/>
            </p:custDataLst>
          </p:nvPr>
        </p:nvSpPr>
        <p:spPr bwMode="auto">
          <a:xfrm>
            <a:off x="4796245" y="3816404"/>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82" name="Freeform 436">
            <a:extLst>
              <a:ext uri="{FF2B5EF4-FFF2-40B4-BE49-F238E27FC236}">
                <a16:creationId xmlns="" xmlns:a16="http://schemas.microsoft.com/office/drawing/2014/main" id="{E9F82160-7F5B-4A1D-85FE-C94F1A293B95}"/>
              </a:ext>
            </a:extLst>
          </p:cNvPr>
          <p:cNvSpPr>
            <a:spLocks/>
          </p:cNvSpPr>
          <p:nvPr>
            <p:custDataLst>
              <p:tags r:id="rId277"/>
            </p:custDataLst>
          </p:nvPr>
        </p:nvSpPr>
        <p:spPr bwMode="auto">
          <a:xfrm>
            <a:off x="4286658" y="3052817"/>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83" name="Freeform 437">
            <a:extLst>
              <a:ext uri="{FF2B5EF4-FFF2-40B4-BE49-F238E27FC236}">
                <a16:creationId xmlns="" xmlns:a16="http://schemas.microsoft.com/office/drawing/2014/main" id="{CBF9EE32-05AD-48D6-A77C-8B7E545D9B28}"/>
              </a:ext>
            </a:extLst>
          </p:cNvPr>
          <p:cNvSpPr>
            <a:spLocks/>
          </p:cNvSpPr>
          <p:nvPr>
            <p:custDataLst>
              <p:tags r:id="rId278"/>
            </p:custDataLst>
          </p:nvPr>
        </p:nvSpPr>
        <p:spPr bwMode="auto">
          <a:xfrm>
            <a:off x="3962808" y="2435279"/>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084" name="Group 438">
            <a:extLst>
              <a:ext uri="{FF2B5EF4-FFF2-40B4-BE49-F238E27FC236}">
                <a16:creationId xmlns="" xmlns:a16="http://schemas.microsoft.com/office/drawing/2014/main" id="{C2349BDA-E873-4690-BFC2-FE3DC2C1E5F5}"/>
              </a:ext>
            </a:extLst>
          </p:cNvPr>
          <p:cNvGrpSpPr>
            <a:grpSpLocks/>
          </p:cNvGrpSpPr>
          <p:nvPr>
            <p:custDataLst>
              <p:tags r:id="rId279"/>
            </p:custDataLst>
          </p:nvPr>
        </p:nvGrpSpPr>
        <p:grpSpPr bwMode="auto">
          <a:xfrm>
            <a:off x="2262595" y="4495854"/>
            <a:ext cx="384175" cy="1031875"/>
            <a:chOff x="1589" y="3126"/>
            <a:chExt cx="290" cy="657"/>
          </a:xfrm>
          <a:solidFill>
            <a:srgbClr val="336699"/>
          </a:solidFill>
        </p:grpSpPr>
        <p:sp>
          <p:nvSpPr>
            <p:cNvPr id="2085" name="Freeform 439">
              <a:extLst>
                <a:ext uri="{FF2B5EF4-FFF2-40B4-BE49-F238E27FC236}">
                  <a16:creationId xmlns="" xmlns:a16="http://schemas.microsoft.com/office/drawing/2014/main" id="{67463675-B468-440F-9377-C9B0D8BC0264}"/>
                </a:ext>
              </a:extLst>
            </p:cNvPr>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86" name="Freeform 440">
              <a:extLst>
                <a:ext uri="{FF2B5EF4-FFF2-40B4-BE49-F238E27FC236}">
                  <a16:creationId xmlns="" xmlns:a16="http://schemas.microsoft.com/office/drawing/2014/main" id="{557F23BA-348C-469B-8F30-2C19FA0AE395}"/>
                </a:ext>
              </a:extLst>
            </p:cNvPr>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087" name="Freeform 441">
              <a:extLst>
                <a:ext uri="{FF2B5EF4-FFF2-40B4-BE49-F238E27FC236}">
                  <a16:creationId xmlns="" xmlns:a16="http://schemas.microsoft.com/office/drawing/2014/main" id="{570EDF7A-D452-41EF-8250-E3837EE25BB7}"/>
                </a:ext>
              </a:extLst>
            </p:cNvPr>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2088" name="Freeform 442">
            <a:extLst>
              <a:ext uri="{FF2B5EF4-FFF2-40B4-BE49-F238E27FC236}">
                <a16:creationId xmlns="" xmlns:a16="http://schemas.microsoft.com/office/drawing/2014/main" id="{A20053B7-35AD-49BC-9BBF-81B8C4F11850}"/>
              </a:ext>
            </a:extLst>
          </p:cNvPr>
          <p:cNvSpPr>
            <a:spLocks/>
          </p:cNvSpPr>
          <p:nvPr>
            <p:custDataLst>
              <p:tags r:id="rId280"/>
            </p:custDataLst>
          </p:nvPr>
        </p:nvSpPr>
        <p:spPr bwMode="auto">
          <a:xfrm>
            <a:off x="4972458" y="2447979"/>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89" name="Freeform 443">
            <a:extLst>
              <a:ext uri="{FF2B5EF4-FFF2-40B4-BE49-F238E27FC236}">
                <a16:creationId xmlns="" xmlns:a16="http://schemas.microsoft.com/office/drawing/2014/main" id="{5A32807A-0909-4CB0-9960-E1C958AA5E54}"/>
              </a:ext>
            </a:extLst>
          </p:cNvPr>
          <p:cNvSpPr>
            <a:spLocks/>
          </p:cNvSpPr>
          <p:nvPr>
            <p:custDataLst>
              <p:tags r:id="rId281"/>
            </p:custDataLst>
          </p:nvPr>
        </p:nvSpPr>
        <p:spPr bwMode="auto">
          <a:xfrm>
            <a:off x="4439058" y="2020942"/>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0" name="Freeform 444">
            <a:extLst>
              <a:ext uri="{FF2B5EF4-FFF2-40B4-BE49-F238E27FC236}">
                <a16:creationId xmlns="" xmlns:a16="http://schemas.microsoft.com/office/drawing/2014/main" id="{9EB3FDF0-45D7-41EC-9754-C41C539358F3}"/>
              </a:ext>
            </a:extLst>
          </p:cNvPr>
          <p:cNvSpPr>
            <a:spLocks/>
          </p:cNvSpPr>
          <p:nvPr>
            <p:custDataLst>
              <p:tags r:id="rId282"/>
            </p:custDataLst>
          </p:nvPr>
        </p:nvSpPr>
        <p:spPr bwMode="auto">
          <a:xfrm>
            <a:off x="4296183" y="2352729"/>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1" name="Freeform 445">
            <a:extLst>
              <a:ext uri="{FF2B5EF4-FFF2-40B4-BE49-F238E27FC236}">
                <a16:creationId xmlns="" xmlns:a16="http://schemas.microsoft.com/office/drawing/2014/main" id="{86D15AD8-5458-4FBC-A355-D590A127D019}"/>
              </a:ext>
            </a:extLst>
          </p:cNvPr>
          <p:cNvSpPr>
            <a:spLocks/>
          </p:cNvSpPr>
          <p:nvPr>
            <p:custDataLst>
              <p:tags r:id="rId283"/>
            </p:custDataLst>
          </p:nvPr>
        </p:nvSpPr>
        <p:spPr bwMode="auto">
          <a:xfrm>
            <a:off x="2661058" y="3789417"/>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2" name="Freeform 446">
            <a:extLst>
              <a:ext uri="{FF2B5EF4-FFF2-40B4-BE49-F238E27FC236}">
                <a16:creationId xmlns="" xmlns:a16="http://schemas.microsoft.com/office/drawing/2014/main" id="{ACEBB8BE-218A-4C0D-9DED-3EB0A09C03B8}"/>
              </a:ext>
            </a:extLst>
          </p:cNvPr>
          <p:cNvSpPr>
            <a:spLocks/>
          </p:cNvSpPr>
          <p:nvPr>
            <p:custDataLst>
              <p:tags r:id="rId284"/>
            </p:custDataLst>
          </p:nvPr>
        </p:nvSpPr>
        <p:spPr bwMode="auto">
          <a:xfrm>
            <a:off x="4454933" y="2387654"/>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3" name="Freeform 447">
            <a:extLst>
              <a:ext uri="{FF2B5EF4-FFF2-40B4-BE49-F238E27FC236}">
                <a16:creationId xmlns="" xmlns:a16="http://schemas.microsoft.com/office/drawing/2014/main" id="{A2FC5C38-CCD0-4943-926E-08A149E44F06}"/>
              </a:ext>
            </a:extLst>
          </p:cNvPr>
          <p:cNvSpPr>
            <a:spLocks/>
          </p:cNvSpPr>
          <p:nvPr>
            <p:custDataLst>
              <p:tags r:id="rId285"/>
            </p:custDataLst>
          </p:nvPr>
        </p:nvSpPr>
        <p:spPr bwMode="auto">
          <a:xfrm>
            <a:off x="3810408" y="3314754"/>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4" name="Freeform 448">
            <a:extLst>
              <a:ext uri="{FF2B5EF4-FFF2-40B4-BE49-F238E27FC236}">
                <a16:creationId xmlns="" xmlns:a16="http://schemas.microsoft.com/office/drawing/2014/main" id="{61ACCAD8-898B-45AC-8398-AF263E5FB03C}"/>
              </a:ext>
            </a:extLst>
          </p:cNvPr>
          <p:cNvSpPr>
            <a:spLocks/>
          </p:cNvSpPr>
          <p:nvPr>
            <p:custDataLst>
              <p:tags r:id="rId286"/>
            </p:custDataLst>
          </p:nvPr>
        </p:nvSpPr>
        <p:spPr bwMode="auto">
          <a:xfrm>
            <a:off x="4158070" y="3383017"/>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5" name="Freeform 449">
            <a:extLst>
              <a:ext uri="{FF2B5EF4-FFF2-40B4-BE49-F238E27FC236}">
                <a16:creationId xmlns="" xmlns:a16="http://schemas.microsoft.com/office/drawing/2014/main" id="{F59A8781-FCDD-4D61-986C-40CC8BF7EBAF}"/>
              </a:ext>
            </a:extLst>
          </p:cNvPr>
          <p:cNvSpPr>
            <a:spLocks/>
          </p:cNvSpPr>
          <p:nvPr>
            <p:custDataLst>
              <p:tags r:id="rId287"/>
            </p:custDataLst>
          </p:nvPr>
        </p:nvSpPr>
        <p:spPr bwMode="auto">
          <a:xfrm>
            <a:off x="6609170" y="3141717"/>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6" name="Freeform 450">
            <a:extLst>
              <a:ext uri="{FF2B5EF4-FFF2-40B4-BE49-F238E27FC236}">
                <a16:creationId xmlns="" xmlns:a16="http://schemas.microsoft.com/office/drawing/2014/main" id="{3C38738C-52FB-48AC-A57B-ECBE4DADF2D1}"/>
              </a:ext>
            </a:extLst>
          </p:cNvPr>
          <p:cNvSpPr>
            <a:spLocks/>
          </p:cNvSpPr>
          <p:nvPr>
            <p:custDataLst>
              <p:tags r:id="rId288"/>
            </p:custDataLst>
          </p:nvPr>
        </p:nvSpPr>
        <p:spPr bwMode="auto">
          <a:xfrm>
            <a:off x="1964145" y="3405242"/>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7" name="Freeform 451">
            <a:extLst>
              <a:ext uri="{FF2B5EF4-FFF2-40B4-BE49-F238E27FC236}">
                <a16:creationId xmlns="" xmlns:a16="http://schemas.microsoft.com/office/drawing/2014/main" id="{CF47FFB2-856C-43BA-8D10-E7982BF6DEA3}"/>
              </a:ext>
            </a:extLst>
          </p:cNvPr>
          <p:cNvSpPr>
            <a:spLocks/>
          </p:cNvSpPr>
          <p:nvPr>
            <p:custDataLst>
              <p:tags r:id="rId289"/>
            </p:custDataLst>
          </p:nvPr>
        </p:nvSpPr>
        <p:spPr bwMode="auto">
          <a:xfrm>
            <a:off x="4216808" y="3673529"/>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8" name="Freeform 452">
            <a:extLst>
              <a:ext uri="{FF2B5EF4-FFF2-40B4-BE49-F238E27FC236}">
                <a16:creationId xmlns="" xmlns:a16="http://schemas.microsoft.com/office/drawing/2014/main" id="{F66BDC32-EEB3-4A61-9B6F-F5A717FAAA59}"/>
              </a:ext>
            </a:extLst>
          </p:cNvPr>
          <p:cNvSpPr>
            <a:spLocks/>
          </p:cNvSpPr>
          <p:nvPr>
            <p:custDataLst>
              <p:tags r:id="rId290"/>
            </p:custDataLst>
          </p:nvPr>
        </p:nvSpPr>
        <p:spPr bwMode="auto">
          <a:xfrm>
            <a:off x="4248558" y="2316217"/>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099" name="Freeform 453">
            <a:extLst>
              <a:ext uri="{FF2B5EF4-FFF2-40B4-BE49-F238E27FC236}">
                <a16:creationId xmlns="" xmlns:a16="http://schemas.microsoft.com/office/drawing/2014/main" id="{1BDB6E0D-89D6-4730-B610-FE9D526EF537}"/>
              </a:ext>
            </a:extLst>
          </p:cNvPr>
          <p:cNvSpPr>
            <a:spLocks/>
          </p:cNvSpPr>
          <p:nvPr>
            <p:custDataLst>
              <p:tags r:id="rId291"/>
            </p:custDataLst>
          </p:nvPr>
        </p:nvSpPr>
        <p:spPr bwMode="auto">
          <a:xfrm>
            <a:off x="4199345" y="2174929"/>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0" name="Freeform 454">
            <a:extLst>
              <a:ext uri="{FF2B5EF4-FFF2-40B4-BE49-F238E27FC236}">
                <a16:creationId xmlns="" xmlns:a16="http://schemas.microsoft.com/office/drawing/2014/main" id="{E4BB8A41-0223-425F-9747-504E7111CDB2}"/>
              </a:ext>
            </a:extLst>
          </p:cNvPr>
          <p:cNvSpPr>
            <a:spLocks/>
          </p:cNvSpPr>
          <p:nvPr>
            <p:custDataLst>
              <p:tags r:id="rId292"/>
            </p:custDataLst>
          </p:nvPr>
        </p:nvSpPr>
        <p:spPr bwMode="auto">
          <a:xfrm>
            <a:off x="4162833" y="2030467"/>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1" name="Freeform 455">
            <a:extLst>
              <a:ext uri="{FF2B5EF4-FFF2-40B4-BE49-F238E27FC236}">
                <a16:creationId xmlns="" xmlns:a16="http://schemas.microsoft.com/office/drawing/2014/main" id="{CACEC355-6652-4B76-8387-93C0EFB7E32D}"/>
              </a:ext>
            </a:extLst>
          </p:cNvPr>
          <p:cNvSpPr>
            <a:spLocks/>
          </p:cNvSpPr>
          <p:nvPr>
            <p:custDataLst>
              <p:tags r:id="rId293"/>
            </p:custDataLst>
          </p:nvPr>
        </p:nvSpPr>
        <p:spPr bwMode="auto">
          <a:xfrm>
            <a:off x="4134258" y="2035229"/>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2" name="Freeform 456">
            <a:extLst>
              <a:ext uri="{FF2B5EF4-FFF2-40B4-BE49-F238E27FC236}">
                <a16:creationId xmlns="" xmlns:a16="http://schemas.microsoft.com/office/drawing/2014/main" id="{B91E5925-38C6-47FE-8EE5-BBCC9ACB949D}"/>
              </a:ext>
            </a:extLst>
          </p:cNvPr>
          <p:cNvSpPr>
            <a:spLocks/>
          </p:cNvSpPr>
          <p:nvPr>
            <p:custDataLst>
              <p:tags r:id="rId294"/>
            </p:custDataLst>
          </p:nvPr>
        </p:nvSpPr>
        <p:spPr bwMode="auto">
          <a:xfrm>
            <a:off x="4104095" y="1981254"/>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3" name="Freeform 457">
            <a:extLst>
              <a:ext uri="{FF2B5EF4-FFF2-40B4-BE49-F238E27FC236}">
                <a16:creationId xmlns="" xmlns:a16="http://schemas.microsoft.com/office/drawing/2014/main" id="{7C869DBB-245F-4F1A-B4C6-79FA0687C454}"/>
              </a:ext>
            </a:extLst>
          </p:cNvPr>
          <p:cNvSpPr>
            <a:spLocks/>
          </p:cNvSpPr>
          <p:nvPr>
            <p:custDataLst>
              <p:tags r:id="rId295"/>
            </p:custDataLst>
          </p:nvPr>
        </p:nvSpPr>
        <p:spPr bwMode="auto">
          <a:xfrm>
            <a:off x="4535895" y="2786117"/>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4" name="Freeform 458">
            <a:extLst>
              <a:ext uri="{FF2B5EF4-FFF2-40B4-BE49-F238E27FC236}">
                <a16:creationId xmlns="" xmlns:a16="http://schemas.microsoft.com/office/drawing/2014/main" id="{B3CAD1CF-EA8D-45E6-B67A-EF13DD21D07D}"/>
              </a:ext>
            </a:extLst>
          </p:cNvPr>
          <p:cNvSpPr>
            <a:spLocks/>
          </p:cNvSpPr>
          <p:nvPr>
            <p:custDataLst>
              <p:tags r:id="rId296"/>
            </p:custDataLst>
          </p:nvPr>
        </p:nvSpPr>
        <p:spPr bwMode="auto">
          <a:xfrm>
            <a:off x="4131083" y="2420992"/>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5" name="Freeform 459">
            <a:extLst>
              <a:ext uri="{FF2B5EF4-FFF2-40B4-BE49-F238E27FC236}">
                <a16:creationId xmlns="" xmlns:a16="http://schemas.microsoft.com/office/drawing/2014/main" id="{0B6EFAD5-72E5-4E92-8AD3-11E428783D19}"/>
              </a:ext>
            </a:extLst>
          </p:cNvPr>
          <p:cNvSpPr>
            <a:spLocks/>
          </p:cNvSpPr>
          <p:nvPr>
            <p:custDataLst>
              <p:tags r:id="rId297"/>
            </p:custDataLst>
          </p:nvPr>
        </p:nvSpPr>
        <p:spPr bwMode="auto">
          <a:xfrm>
            <a:off x="3770720" y="2171754"/>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6" name="Freeform 460">
            <a:extLst>
              <a:ext uri="{FF2B5EF4-FFF2-40B4-BE49-F238E27FC236}">
                <a16:creationId xmlns="" xmlns:a16="http://schemas.microsoft.com/office/drawing/2014/main" id="{98F7A374-2133-4366-9646-FD37BEF67042}"/>
              </a:ext>
            </a:extLst>
          </p:cNvPr>
          <p:cNvSpPr>
            <a:spLocks/>
          </p:cNvSpPr>
          <p:nvPr>
            <p:custDataLst>
              <p:tags r:id="rId298"/>
            </p:custDataLst>
          </p:nvPr>
        </p:nvSpPr>
        <p:spPr bwMode="auto">
          <a:xfrm>
            <a:off x="4851808" y="2406704"/>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7" name="Freeform 461">
            <a:extLst>
              <a:ext uri="{FF2B5EF4-FFF2-40B4-BE49-F238E27FC236}">
                <a16:creationId xmlns="" xmlns:a16="http://schemas.microsoft.com/office/drawing/2014/main" id="{B032DECD-40A4-4ABE-8FA8-1CE1E26B1EDC}"/>
              </a:ext>
            </a:extLst>
          </p:cNvPr>
          <p:cNvSpPr>
            <a:spLocks/>
          </p:cNvSpPr>
          <p:nvPr>
            <p:custDataLst>
              <p:tags r:id="rId299"/>
            </p:custDataLst>
          </p:nvPr>
        </p:nvSpPr>
        <p:spPr bwMode="auto">
          <a:xfrm>
            <a:off x="4400958" y="2467029"/>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8" name="Freeform 462">
            <a:extLst>
              <a:ext uri="{FF2B5EF4-FFF2-40B4-BE49-F238E27FC236}">
                <a16:creationId xmlns="" xmlns:a16="http://schemas.microsoft.com/office/drawing/2014/main" id="{68D24F99-FA7A-4D7D-88C3-2F4725C86F6F}"/>
              </a:ext>
            </a:extLst>
          </p:cNvPr>
          <p:cNvSpPr>
            <a:spLocks/>
          </p:cNvSpPr>
          <p:nvPr>
            <p:custDataLst>
              <p:tags r:id="rId300"/>
            </p:custDataLst>
          </p:nvPr>
        </p:nvSpPr>
        <p:spPr bwMode="auto">
          <a:xfrm>
            <a:off x="4485095" y="2659117"/>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09" name="Freeform 463">
            <a:extLst>
              <a:ext uri="{FF2B5EF4-FFF2-40B4-BE49-F238E27FC236}">
                <a16:creationId xmlns="" xmlns:a16="http://schemas.microsoft.com/office/drawing/2014/main" id="{1A28B1B0-3D44-40E7-92F9-87894FF41834}"/>
              </a:ext>
            </a:extLst>
          </p:cNvPr>
          <p:cNvSpPr>
            <a:spLocks/>
          </p:cNvSpPr>
          <p:nvPr>
            <p:custDataLst>
              <p:tags r:id="rId301"/>
            </p:custDataLst>
          </p:nvPr>
        </p:nvSpPr>
        <p:spPr bwMode="auto">
          <a:xfrm>
            <a:off x="3564345" y="3390954"/>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0" name="Freeform 464">
            <a:extLst>
              <a:ext uri="{FF2B5EF4-FFF2-40B4-BE49-F238E27FC236}">
                <a16:creationId xmlns="" xmlns:a16="http://schemas.microsoft.com/office/drawing/2014/main" id="{DAB80A4A-8DD5-4838-A099-3443F40715BA}"/>
              </a:ext>
            </a:extLst>
          </p:cNvPr>
          <p:cNvSpPr>
            <a:spLocks/>
          </p:cNvSpPr>
          <p:nvPr>
            <p:custDataLst>
              <p:tags r:id="rId302"/>
            </p:custDataLst>
          </p:nvPr>
        </p:nvSpPr>
        <p:spPr bwMode="auto">
          <a:xfrm>
            <a:off x="5609045" y="2654354"/>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1" name="Freeform 465">
            <a:extLst>
              <a:ext uri="{FF2B5EF4-FFF2-40B4-BE49-F238E27FC236}">
                <a16:creationId xmlns="" xmlns:a16="http://schemas.microsoft.com/office/drawing/2014/main" id="{4B0C6C8E-E23A-471A-8651-D8EF34E6AF64}"/>
              </a:ext>
            </a:extLst>
          </p:cNvPr>
          <p:cNvSpPr>
            <a:spLocks/>
          </p:cNvSpPr>
          <p:nvPr>
            <p:custDataLst>
              <p:tags r:id="rId303"/>
            </p:custDataLst>
          </p:nvPr>
        </p:nvSpPr>
        <p:spPr bwMode="auto">
          <a:xfrm>
            <a:off x="3731033" y="3449692"/>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2" name="Freeform 466">
            <a:extLst>
              <a:ext uri="{FF2B5EF4-FFF2-40B4-BE49-F238E27FC236}">
                <a16:creationId xmlns="" xmlns:a16="http://schemas.microsoft.com/office/drawing/2014/main" id="{E3A96602-4F67-4FB2-8ACD-D5CDF4DDEB90}"/>
              </a:ext>
            </a:extLst>
          </p:cNvPr>
          <p:cNvSpPr>
            <a:spLocks/>
          </p:cNvSpPr>
          <p:nvPr>
            <p:custDataLst>
              <p:tags r:id="rId304"/>
            </p:custDataLst>
          </p:nvPr>
        </p:nvSpPr>
        <p:spPr bwMode="auto">
          <a:xfrm>
            <a:off x="4799420" y="3644954"/>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3" name="Freeform 467">
            <a:extLst>
              <a:ext uri="{FF2B5EF4-FFF2-40B4-BE49-F238E27FC236}">
                <a16:creationId xmlns="" xmlns:a16="http://schemas.microsoft.com/office/drawing/2014/main" id="{C7B05D42-88E3-48D0-ADDB-1C6CDA8E7E33}"/>
              </a:ext>
            </a:extLst>
          </p:cNvPr>
          <p:cNvSpPr>
            <a:spLocks/>
          </p:cNvSpPr>
          <p:nvPr>
            <p:custDataLst>
              <p:tags r:id="rId305"/>
            </p:custDataLst>
          </p:nvPr>
        </p:nvSpPr>
        <p:spPr bwMode="auto">
          <a:xfrm>
            <a:off x="4781958" y="2730554"/>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4" name="Freeform 468">
            <a:extLst>
              <a:ext uri="{FF2B5EF4-FFF2-40B4-BE49-F238E27FC236}">
                <a16:creationId xmlns="" xmlns:a16="http://schemas.microsoft.com/office/drawing/2014/main" id="{990C29C4-E10A-4E89-9084-0D8C6936D81A}"/>
              </a:ext>
            </a:extLst>
          </p:cNvPr>
          <p:cNvSpPr>
            <a:spLocks/>
          </p:cNvSpPr>
          <p:nvPr>
            <p:custDataLst>
              <p:tags r:id="rId306"/>
            </p:custDataLst>
          </p:nvPr>
        </p:nvSpPr>
        <p:spPr bwMode="auto">
          <a:xfrm>
            <a:off x="5080408" y="2833742"/>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5" name="Freeform 469">
            <a:extLst>
              <a:ext uri="{FF2B5EF4-FFF2-40B4-BE49-F238E27FC236}">
                <a16:creationId xmlns="" xmlns:a16="http://schemas.microsoft.com/office/drawing/2014/main" id="{622077AB-C258-4DD2-BB56-9F1FFBA4ACC0}"/>
              </a:ext>
            </a:extLst>
          </p:cNvPr>
          <p:cNvSpPr>
            <a:spLocks/>
          </p:cNvSpPr>
          <p:nvPr>
            <p:custDataLst>
              <p:tags r:id="rId307"/>
            </p:custDataLst>
          </p:nvPr>
        </p:nvSpPr>
        <p:spPr bwMode="auto">
          <a:xfrm>
            <a:off x="4367620" y="1968554"/>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6" name="Freeform 470">
            <a:extLst>
              <a:ext uri="{FF2B5EF4-FFF2-40B4-BE49-F238E27FC236}">
                <a16:creationId xmlns="" xmlns:a16="http://schemas.microsoft.com/office/drawing/2014/main" id="{BEAEBC07-AEEF-41B9-BE87-FC28C9A41045}"/>
              </a:ext>
            </a:extLst>
          </p:cNvPr>
          <p:cNvSpPr>
            <a:spLocks/>
          </p:cNvSpPr>
          <p:nvPr>
            <p:custDataLst>
              <p:tags r:id="rId308"/>
            </p:custDataLst>
          </p:nvPr>
        </p:nvSpPr>
        <p:spPr bwMode="auto">
          <a:xfrm>
            <a:off x="4778783" y="2689279"/>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7" name="Freeform 471">
            <a:extLst>
              <a:ext uri="{FF2B5EF4-FFF2-40B4-BE49-F238E27FC236}">
                <a16:creationId xmlns="" xmlns:a16="http://schemas.microsoft.com/office/drawing/2014/main" id="{6E650635-D3C9-41E9-9682-FBC6A9F566D8}"/>
              </a:ext>
            </a:extLst>
          </p:cNvPr>
          <p:cNvSpPr>
            <a:spLocks/>
          </p:cNvSpPr>
          <p:nvPr>
            <p:custDataLst>
              <p:tags r:id="rId309"/>
            </p:custDataLst>
          </p:nvPr>
        </p:nvSpPr>
        <p:spPr bwMode="auto">
          <a:xfrm>
            <a:off x="4594633" y="470064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8" name="Freeform 472">
            <a:extLst>
              <a:ext uri="{FF2B5EF4-FFF2-40B4-BE49-F238E27FC236}">
                <a16:creationId xmlns="" xmlns:a16="http://schemas.microsoft.com/office/drawing/2014/main" id="{4B140126-C642-460F-98A0-C70396BEB4CA}"/>
              </a:ext>
            </a:extLst>
          </p:cNvPr>
          <p:cNvSpPr>
            <a:spLocks/>
          </p:cNvSpPr>
          <p:nvPr>
            <p:custDataLst>
              <p:tags r:id="rId310"/>
            </p:custDataLst>
          </p:nvPr>
        </p:nvSpPr>
        <p:spPr bwMode="auto">
          <a:xfrm>
            <a:off x="4366033" y="2016179"/>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19" name="Freeform 473">
            <a:extLst>
              <a:ext uri="{FF2B5EF4-FFF2-40B4-BE49-F238E27FC236}">
                <a16:creationId xmlns="" xmlns:a16="http://schemas.microsoft.com/office/drawing/2014/main" id="{A0D88E85-33B1-47FE-A994-DDA2B515FD19}"/>
              </a:ext>
            </a:extLst>
          </p:cNvPr>
          <p:cNvSpPr>
            <a:spLocks/>
          </p:cNvSpPr>
          <p:nvPr>
            <p:custDataLst>
              <p:tags r:id="rId311"/>
            </p:custDataLst>
          </p:nvPr>
        </p:nvSpPr>
        <p:spPr bwMode="auto">
          <a:xfrm>
            <a:off x="4072345" y="2201917"/>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0" name="Freeform 474">
            <a:extLst>
              <a:ext uri="{FF2B5EF4-FFF2-40B4-BE49-F238E27FC236}">
                <a16:creationId xmlns="" xmlns:a16="http://schemas.microsoft.com/office/drawing/2014/main" id="{83D107A7-1ABC-495C-8025-DAA4C04BED10}"/>
              </a:ext>
            </a:extLst>
          </p:cNvPr>
          <p:cNvSpPr>
            <a:spLocks/>
          </p:cNvSpPr>
          <p:nvPr>
            <p:custDataLst>
              <p:tags r:id="rId312"/>
            </p:custDataLst>
          </p:nvPr>
        </p:nvSpPr>
        <p:spPr bwMode="auto">
          <a:xfrm>
            <a:off x="4769258" y="4086279"/>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1" name="Freeform 475">
            <a:extLst>
              <a:ext uri="{FF2B5EF4-FFF2-40B4-BE49-F238E27FC236}">
                <a16:creationId xmlns="" xmlns:a16="http://schemas.microsoft.com/office/drawing/2014/main" id="{1A0C36CD-1E7B-4C29-A710-8C3603A6A5AD}"/>
              </a:ext>
            </a:extLst>
          </p:cNvPr>
          <p:cNvSpPr>
            <a:spLocks/>
          </p:cNvSpPr>
          <p:nvPr>
            <p:custDataLst>
              <p:tags r:id="rId313"/>
            </p:custDataLst>
          </p:nvPr>
        </p:nvSpPr>
        <p:spPr bwMode="auto">
          <a:xfrm>
            <a:off x="4261258" y="2657529"/>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2" name="Freeform 476">
            <a:extLst>
              <a:ext uri="{FF2B5EF4-FFF2-40B4-BE49-F238E27FC236}">
                <a16:creationId xmlns="" xmlns:a16="http://schemas.microsoft.com/office/drawing/2014/main" id="{A58F211E-374E-4B2F-811F-1380F892418B}"/>
              </a:ext>
            </a:extLst>
          </p:cNvPr>
          <p:cNvSpPr>
            <a:spLocks/>
          </p:cNvSpPr>
          <p:nvPr>
            <p:custDataLst>
              <p:tags r:id="rId314"/>
            </p:custDataLst>
          </p:nvPr>
        </p:nvSpPr>
        <p:spPr bwMode="auto">
          <a:xfrm>
            <a:off x="4580345" y="4278367"/>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3" name="Freeform 477">
            <a:extLst>
              <a:ext uri="{FF2B5EF4-FFF2-40B4-BE49-F238E27FC236}">
                <a16:creationId xmlns="" xmlns:a16="http://schemas.microsoft.com/office/drawing/2014/main" id="{11285AA7-9E90-4D5F-BED7-80C9D25362D1}"/>
              </a:ext>
            </a:extLst>
          </p:cNvPr>
          <p:cNvSpPr>
            <a:spLocks/>
          </p:cNvSpPr>
          <p:nvPr>
            <p:custDataLst>
              <p:tags r:id="rId315"/>
            </p:custDataLst>
          </p:nvPr>
        </p:nvSpPr>
        <p:spPr bwMode="auto">
          <a:xfrm>
            <a:off x="4493033" y="4054529"/>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4" name="Freeform 478">
            <a:extLst>
              <a:ext uri="{FF2B5EF4-FFF2-40B4-BE49-F238E27FC236}">
                <a16:creationId xmlns="" xmlns:a16="http://schemas.microsoft.com/office/drawing/2014/main" id="{07F0FC90-6568-49EB-A0A3-42F0303C0D64}"/>
              </a:ext>
            </a:extLst>
          </p:cNvPr>
          <p:cNvSpPr>
            <a:spLocks/>
          </p:cNvSpPr>
          <p:nvPr>
            <p:custDataLst>
              <p:tags r:id="rId316"/>
            </p:custDataLst>
          </p:nvPr>
        </p:nvSpPr>
        <p:spPr bwMode="auto">
          <a:xfrm>
            <a:off x="4229508" y="4327579"/>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5" name="Freeform 479">
            <a:extLst>
              <a:ext uri="{FF2B5EF4-FFF2-40B4-BE49-F238E27FC236}">
                <a16:creationId xmlns="" xmlns:a16="http://schemas.microsoft.com/office/drawing/2014/main" id="{420D2D13-E297-443A-AD18-884F7E68E38C}"/>
              </a:ext>
            </a:extLst>
          </p:cNvPr>
          <p:cNvSpPr>
            <a:spLocks/>
          </p:cNvSpPr>
          <p:nvPr>
            <p:custDataLst>
              <p:tags r:id="rId317"/>
            </p:custDataLst>
          </p:nvPr>
        </p:nvSpPr>
        <p:spPr bwMode="auto">
          <a:xfrm>
            <a:off x="3508783" y="3257604"/>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6" name="Freeform 480">
            <a:extLst>
              <a:ext uri="{FF2B5EF4-FFF2-40B4-BE49-F238E27FC236}">
                <a16:creationId xmlns="" xmlns:a16="http://schemas.microsoft.com/office/drawing/2014/main" id="{BA3B165F-39A6-4905-A19D-D234E0F54E16}"/>
              </a:ext>
            </a:extLst>
          </p:cNvPr>
          <p:cNvSpPr>
            <a:spLocks/>
          </p:cNvSpPr>
          <p:nvPr>
            <p:custDataLst>
              <p:tags r:id="rId318"/>
            </p:custDataLst>
          </p:nvPr>
        </p:nvSpPr>
        <p:spPr bwMode="auto">
          <a:xfrm>
            <a:off x="4681945" y="3819579"/>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7" name="Freeform 481">
            <a:extLst>
              <a:ext uri="{FF2B5EF4-FFF2-40B4-BE49-F238E27FC236}">
                <a16:creationId xmlns="" xmlns:a16="http://schemas.microsoft.com/office/drawing/2014/main" id="{1742E704-534B-4DAA-8E47-8357A8EEBA03}"/>
              </a:ext>
            </a:extLst>
          </p:cNvPr>
          <p:cNvSpPr>
            <a:spLocks/>
          </p:cNvSpPr>
          <p:nvPr>
            <p:custDataLst>
              <p:tags r:id="rId319"/>
            </p:custDataLst>
          </p:nvPr>
        </p:nvSpPr>
        <p:spPr bwMode="auto">
          <a:xfrm>
            <a:off x="7245758" y="2333679"/>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8" name="Freeform 482">
            <a:extLst>
              <a:ext uri="{FF2B5EF4-FFF2-40B4-BE49-F238E27FC236}">
                <a16:creationId xmlns="" xmlns:a16="http://schemas.microsoft.com/office/drawing/2014/main" id="{5A16D131-4FDA-420C-AD74-4F2C803A18E5}"/>
              </a:ext>
            </a:extLst>
          </p:cNvPr>
          <p:cNvSpPr>
            <a:spLocks/>
          </p:cNvSpPr>
          <p:nvPr>
            <p:custDataLst>
              <p:tags r:id="rId320"/>
            </p:custDataLst>
          </p:nvPr>
        </p:nvSpPr>
        <p:spPr bwMode="auto">
          <a:xfrm>
            <a:off x="7104470" y="2335267"/>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29" name="Freeform 483">
            <a:extLst>
              <a:ext uri="{FF2B5EF4-FFF2-40B4-BE49-F238E27FC236}">
                <a16:creationId xmlns="" xmlns:a16="http://schemas.microsoft.com/office/drawing/2014/main" id="{D48313EF-A523-4405-A128-8B95E7548418}"/>
              </a:ext>
            </a:extLst>
          </p:cNvPr>
          <p:cNvSpPr>
            <a:spLocks/>
          </p:cNvSpPr>
          <p:nvPr>
            <p:custDataLst>
              <p:tags r:id="rId321"/>
            </p:custDataLst>
          </p:nvPr>
        </p:nvSpPr>
        <p:spPr bwMode="auto">
          <a:xfrm>
            <a:off x="7074308" y="2689279"/>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0" name="Freeform 484">
            <a:extLst>
              <a:ext uri="{FF2B5EF4-FFF2-40B4-BE49-F238E27FC236}">
                <a16:creationId xmlns="" xmlns:a16="http://schemas.microsoft.com/office/drawing/2014/main" id="{C1F972B0-E2A2-492E-A694-FBA8FCB725A7}"/>
              </a:ext>
            </a:extLst>
          </p:cNvPr>
          <p:cNvSpPr>
            <a:spLocks/>
          </p:cNvSpPr>
          <p:nvPr>
            <p:custDataLst>
              <p:tags r:id="rId322"/>
            </p:custDataLst>
          </p:nvPr>
        </p:nvSpPr>
        <p:spPr bwMode="auto">
          <a:xfrm>
            <a:off x="7020333" y="2703567"/>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1" name="Freeform 485">
            <a:extLst>
              <a:ext uri="{FF2B5EF4-FFF2-40B4-BE49-F238E27FC236}">
                <a16:creationId xmlns="" xmlns:a16="http://schemas.microsoft.com/office/drawing/2014/main" id="{B6231013-4D6F-4200-9E1F-74D6DD2B1EC0}"/>
              </a:ext>
            </a:extLst>
          </p:cNvPr>
          <p:cNvSpPr>
            <a:spLocks/>
          </p:cNvSpPr>
          <p:nvPr>
            <p:custDataLst>
              <p:tags r:id="rId323"/>
            </p:custDataLst>
          </p:nvPr>
        </p:nvSpPr>
        <p:spPr bwMode="auto">
          <a:xfrm>
            <a:off x="7109181" y="2480549"/>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2" name="Freeform 486">
            <a:extLst>
              <a:ext uri="{FF2B5EF4-FFF2-40B4-BE49-F238E27FC236}">
                <a16:creationId xmlns="" xmlns:a16="http://schemas.microsoft.com/office/drawing/2014/main" id="{8E91B552-CF4B-4DE8-A8A4-47053E8AB9E0}"/>
              </a:ext>
            </a:extLst>
          </p:cNvPr>
          <p:cNvSpPr>
            <a:spLocks/>
          </p:cNvSpPr>
          <p:nvPr>
            <p:custDataLst>
              <p:tags r:id="rId324"/>
            </p:custDataLst>
          </p:nvPr>
        </p:nvSpPr>
        <p:spPr bwMode="auto">
          <a:xfrm>
            <a:off x="4620033" y="135577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3" name="Freeform 487">
            <a:extLst>
              <a:ext uri="{FF2B5EF4-FFF2-40B4-BE49-F238E27FC236}">
                <a16:creationId xmlns="" xmlns:a16="http://schemas.microsoft.com/office/drawing/2014/main" id="{4D78D056-F827-4D91-AE0F-62EE1A1BAC64}"/>
              </a:ext>
            </a:extLst>
          </p:cNvPr>
          <p:cNvSpPr>
            <a:spLocks/>
          </p:cNvSpPr>
          <p:nvPr>
            <p:custDataLst>
              <p:tags r:id="rId325"/>
            </p:custDataLst>
          </p:nvPr>
        </p:nvSpPr>
        <p:spPr bwMode="auto">
          <a:xfrm>
            <a:off x="4762908" y="133831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4" name="Freeform 488">
            <a:extLst>
              <a:ext uri="{FF2B5EF4-FFF2-40B4-BE49-F238E27FC236}">
                <a16:creationId xmlns="" xmlns:a16="http://schemas.microsoft.com/office/drawing/2014/main" id="{DD973E29-060D-48E5-9D5D-59C44112B9F4}"/>
              </a:ext>
            </a:extLst>
          </p:cNvPr>
          <p:cNvSpPr>
            <a:spLocks/>
          </p:cNvSpPr>
          <p:nvPr>
            <p:custDataLst>
              <p:tags r:id="rId326"/>
            </p:custDataLst>
          </p:nvPr>
        </p:nvSpPr>
        <p:spPr bwMode="auto">
          <a:xfrm>
            <a:off x="4799420" y="134625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5" name="Freeform 489">
            <a:extLst>
              <a:ext uri="{FF2B5EF4-FFF2-40B4-BE49-F238E27FC236}">
                <a16:creationId xmlns="" xmlns:a16="http://schemas.microsoft.com/office/drawing/2014/main" id="{E8E4F859-CED3-4FCF-BE5B-29D7A5C7FA39}"/>
              </a:ext>
            </a:extLst>
          </p:cNvPr>
          <p:cNvSpPr>
            <a:spLocks/>
          </p:cNvSpPr>
          <p:nvPr>
            <p:custDataLst>
              <p:tags r:id="rId327"/>
            </p:custDataLst>
          </p:nvPr>
        </p:nvSpPr>
        <p:spPr bwMode="auto">
          <a:xfrm>
            <a:off x="5332820" y="1531992"/>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6" name="Freeform 490">
            <a:extLst>
              <a:ext uri="{FF2B5EF4-FFF2-40B4-BE49-F238E27FC236}">
                <a16:creationId xmlns="" xmlns:a16="http://schemas.microsoft.com/office/drawing/2014/main" id="{A7D065D0-6AA1-4C0E-B4C7-23CCBDBCA31A}"/>
              </a:ext>
            </a:extLst>
          </p:cNvPr>
          <p:cNvSpPr>
            <a:spLocks/>
          </p:cNvSpPr>
          <p:nvPr>
            <p:custDataLst>
              <p:tags r:id="rId328"/>
            </p:custDataLst>
          </p:nvPr>
        </p:nvSpPr>
        <p:spPr bwMode="auto">
          <a:xfrm>
            <a:off x="5242333" y="1390704"/>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7" name="Freeform 491">
            <a:extLst>
              <a:ext uri="{FF2B5EF4-FFF2-40B4-BE49-F238E27FC236}">
                <a16:creationId xmlns="" xmlns:a16="http://schemas.microsoft.com/office/drawing/2014/main" id="{4E0C2E5A-189F-486E-9061-CE91E03A0DB5}"/>
              </a:ext>
            </a:extLst>
          </p:cNvPr>
          <p:cNvSpPr>
            <a:spLocks/>
          </p:cNvSpPr>
          <p:nvPr>
            <p:custDataLst>
              <p:tags r:id="rId329"/>
            </p:custDataLst>
          </p:nvPr>
        </p:nvSpPr>
        <p:spPr bwMode="auto">
          <a:xfrm>
            <a:off x="5264558" y="1349429"/>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8" name="Freeform 492">
            <a:extLst>
              <a:ext uri="{FF2B5EF4-FFF2-40B4-BE49-F238E27FC236}">
                <a16:creationId xmlns="" xmlns:a16="http://schemas.microsoft.com/office/drawing/2014/main" id="{E1456E90-42DB-4668-A7E8-5E5D50EFA0AE}"/>
              </a:ext>
            </a:extLst>
          </p:cNvPr>
          <p:cNvSpPr>
            <a:spLocks/>
          </p:cNvSpPr>
          <p:nvPr>
            <p:custDataLst>
              <p:tags r:id="rId330"/>
            </p:custDataLst>
          </p:nvPr>
        </p:nvSpPr>
        <p:spPr bwMode="auto">
          <a:xfrm>
            <a:off x="5409020" y="1465317"/>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39" name="Freeform 493">
            <a:extLst>
              <a:ext uri="{FF2B5EF4-FFF2-40B4-BE49-F238E27FC236}">
                <a16:creationId xmlns="" xmlns:a16="http://schemas.microsoft.com/office/drawing/2014/main" id="{8EF95AB1-666B-47F2-A3DE-329C64471FC1}"/>
              </a:ext>
            </a:extLst>
          </p:cNvPr>
          <p:cNvSpPr>
            <a:spLocks/>
          </p:cNvSpPr>
          <p:nvPr>
            <p:custDataLst>
              <p:tags r:id="rId331"/>
            </p:custDataLst>
          </p:nvPr>
        </p:nvSpPr>
        <p:spPr bwMode="auto">
          <a:xfrm>
            <a:off x="5462995" y="1349429"/>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0" name="Freeform 494">
            <a:extLst>
              <a:ext uri="{FF2B5EF4-FFF2-40B4-BE49-F238E27FC236}">
                <a16:creationId xmlns="" xmlns:a16="http://schemas.microsoft.com/office/drawing/2014/main" id="{B11B8178-F8C4-4956-A7F4-FBC443EC1AC4}"/>
              </a:ext>
            </a:extLst>
          </p:cNvPr>
          <p:cNvSpPr>
            <a:spLocks/>
          </p:cNvSpPr>
          <p:nvPr>
            <p:custDataLst>
              <p:tags r:id="rId332"/>
            </p:custDataLst>
          </p:nvPr>
        </p:nvSpPr>
        <p:spPr bwMode="auto">
          <a:xfrm>
            <a:off x="5523320" y="1374829"/>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1" name="Freeform 495">
            <a:extLst>
              <a:ext uri="{FF2B5EF4-FFF2-40B4-BE49-F238E27FC236}">
                <a16:creationId xmlns="" xmlns:a16="http://schemas.microsoft.com/office/drawing/2014/main" id="{AC997E1E-2F55-4478-866B-CBA1F00CB843}"/>
              </a:ext>
            </a:extLst>
          </p:cNvPr>
          <p:cNvSpPr>
            <a:spLocks/>
          </p:cNvSpPr>
          <p:nvPr>
            <p:custDataLst>
              <p:tags r:id="rId333"/>
            </p:custDataLst>
          </p:nvPr>
        </p:nvSpPr>
        <p:spPr bwMode="auto">
          <a:xfrm>
            <a:off x="5640795" y="1389117"/>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2" name="Freeform 496">
            <a:extLst>
              <a:ext uri="{FF2B5EF4-FFF2-40B4-BE49-F238E27FC236}">
                <a16:creationId xmlns="" xmlns:a16="http://schemas.microsoft.com/office/drawing/2014/main" id="{576096A4-C6EB-4440-84DE-CB80E5825670}"/>
              </a:ext>
            </a:extLst>
          </p:cNvPr>
          <p:cNvSpPr>
            <a:spLocks/>
          </p:cNvSpPr>
          <p:nvPr>
            <p:custDataLst>
              <p:tags r:id="rId334"/>
            </p:custDataLst>
          </p:nvPr>
        </p:nvSpPr>
        <p:spPr bwMode="auto">
          <a:xfrm>
            <a:off x="6167845" y="1514529"/>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3" name="Freeform 497">
            <a:extLst>
              <a:ext uri="{FF2B5EF4-FFF2-40B4-BE49-F238E27FC236}">
                <a16:creationId xmlns="" xmlns:a16="http://schemas.microsoft.com/office/drawing/2014/main" id="{80F2AC4E-5F82-4C2F-B1DB-A7B74C14A523}"/>
              </a:ext>
            </a:extLst>
          </p:cNvPr>
          <p:cNvSpPr>
            <a:spLocks/>
          </p:cNvSpPr>
          <p:nvPr>
            <p:custDataLst>
              <p:tags r:id="rId335"/>
            </p:custDataLst>
          </p:nvPr>
        </p:nvSpPr>
        <p:spPr bwMode="auto">
          <a:xfrm>
            <a:off x="6234520" y="1531992"/>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4" name="Freeform 498">
            <a:extLst>
              <a:ext uri="{FF2B5EF4-FFF2-40B4-BE49-F238E27FC236}">
                <a16:creationId xmlns="" xmlns:a16="http://schemas.microsoft.com/office/drawing/2014/main" id="{5200447B-B2BD-4E7D-BD5A-63DFE52F57FE}"/>
              </a:ext>
            </a:extLst>
          </p:cNvPr>
          <p:cNvSpPr>
            <a:spLocks/>
          </p:cNvSpPr>
          <p:nvPr>
            <p:custDataLst>
              <p:tags r:id="rId336"/>
            </p:custDataLst>
          </p:nvPr>
        </p:nvSpPr>
        <p:spPr bwMode="auto">
          <a:xfrm>
            <a:off x="6264683" y="1543104"/>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5" name="Freeform 499">
            <a:extLst>
              <a:ext uri="{FF2B5EF4-FFF2-40B4-BE49-F238E27FC236}">
                <a16:creationId xmlns="" xmlns:a16="http://schemas.microsoft.com/office/drawing/2014/main" id="{B0EED8BD-460D-4200-89A5-9C89EF41BEA0}"/>
              </a:ext>
            </a:extLst>
          </p:cNvPr>
          <p:cNvSpPr>
            <a:spLocks/>
          </p:cNvSpPr>
          <p:nvPr>
            <p:custDataLst>
              <p:tags r:id="rId337"/>
            </p:custDataLst>
          </p:nvPr>
        </p:nvSpPr>
        <p:spPr bwMode="auto">
          <a:xfrm>
            <a:off x="6036083" y="1516117"/>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6" name="Freeform 500">
            <a:extLst>
              <a:ext uri="{FF2B5EF4-FFF2-40B4-BE49-F238E27FC236}">
                <a16:creationId xmlns="" xmlns:a16="http://schemas.microsoft.com/office/drawing/2014/main" id="{6BE951B7-39AA-4780-90C9-38499AC24024}"/>
              </a:ext>
            </a:extLst>
          </p:cNvPr>
          <p:cNvSpPr>
            <a:spLocks/>
          </p:cNvSpPr>
          <p:nvPr>
            <p:custDataLst>
              <p:tags r:id="rId338"/>
            </p:custDataLst>
          </p:nvPr>
        </p:nvSpPr>
        <p:spPr bwMode="auto">
          <a:xfrm>
            <a:off x="6336120" y="1457379"/>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7" name="Freeform 501">
            <a:extLst>
              <a:ext uri="{FF2B5EF4-FFF2-40B4-BE49-F238E27FC236}">
                <a16:creationId xmlns="" xmlns:a16="http://schemas.microsoft.com/office/drawing/2014/main" id="{461BC629-E98E-4A8E-B89A-AE9390AAF720}"/>
              </a:ext>
            </a:extLst>
          </p:cNvPr>
          <p:cNvSpPr>
            <a:spLocks/>
          </p:cNvSpPr>
          <p:nvPr>
            <p:custDataLst>
              <p:tags r:id="rId339"/>
            </p:custDataLst>
          </p:nvPr>
        </p:nvSpPr>
        <p:spPr bwMode="auto">
          <a:xfrm>
            <a:off x="6496458" y="1465317"/>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8" name="Freeform 502">
            <a:extLst>
              <a:ext uri="{FF2B5EF4-FFF2-40B4-BE49-F238E27FC236}">
                <a16:creationId xmlns="" xmlns:a16="http://schemas.microsoft.com/office/drawing/2014/main" id="{98198CBF-87E9-4486-ACBA-86BD543002A5}"/>
              </a:ext>
            </a:extLst>
          </p:cNvPr>
          <p:cNvSpPr>
            <a:spLocks/>
          </p:cNvSpPr>
          <p:nvPr>
            <p:custDataLst>
              <p:tags r:id="rId340"/>
            </p:custDataLst>
          </p:nvPr>
        </p:nvSpPr>
        <p:spPr bwMode="auto">
          <a:xfrm>
            <a:off x="6456770" y="1512942"/>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49" name="Freeform 503">
            <a:extLst>
              <a:ext uri="{FF2B5EF4-FFF2-40B4-BE49-F238E27FC236}">
                <a16:creationId xmlns="" xmlns:a16="http://schemas.microsoft.com/office/drawing/2014/main" id="{F5CACEEE-A07B-47A9-B5D7-4ADD42EE3C84}"/>
              </a:ext>
            </a:extLst>
          </p:cNvPr>
          <p:cNvSpPr>
            <a:spLocks/>
          </p:cNvSpPr>
          <p:nvPr>
            <p:custDataLst>
              <p:tags r:id="rId341"/>
            </p:custDataLst>
          </p:nvPr>
        </p:nvSpPr>
        <p:spPr bwMode="auto">
          <a:xfrm>
            <a:off x="6436133" y="1509767"/>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0" name="Line 504">
            <a:extLst>
              <a:ext uri="{FF2B5EF4-FFF2-40B4-BE49-F238E27FC236}">
                <a16:creationId xmlns="" xmlns:a16="http://schemas.microsoft.com/office/drawing/2014/main" id="{623F949E-2BB3-422D-A7D5-2B2B366CB1C4}"/>
              </a:ext>
            </a:extLst>
          </p:cNvPr>
          <p:cNvSpPr>
            <a:spLocks noChangeShapeType="1"/>
          </p:cNvSpPr>
          <p:nvPr>
            <p:custDataLst>
              <p:tags r:id="rId342"/>
            </p:custDataLst>
          </p:nvPr>
        </p:nvSpPr>
        <p:spPr bwMode="auto">
          <a:xfrm flipV="1">
            <a:off x="6437720" y="1508179"/>
            <a:ext cx="0" cy="1588"/>
          </a:xfrm>
          <a:prstGeom prst="line">
            <a:avLst/>
          </a:prstGeom>
          <a:no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1" name="Freeform 505">
            <a:extLst>
              <a:ext uri="{FF2B5EF4-FFF2-40B4-BE49-F238E27FC236}">
                <a16:creationId xmlns="" xmlns:a16="http://schemas.microsoft.com/office/drawing/2014/main" id="{C724711B-5366-4277-959E-8B8F161902E5}"/>
              </a:ext>
            </a:extLst>
          </p:cNvPr>
          <p:cNvSpPr>
            <a:spLocks/>
          </p:cNvSpPr>
          <p:nvPr>
            <p:custDataLst>
              <p:tags r:id="rId343"/>
            </p:custDataLst>
          </p:nvPr>
        </p:nvSpPr>
        <p:spPr bwMode="auto">
          <a:xfrm>
            <a:off x="5607458" y="1436742"/>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2" name="Freeform 506">
            <a:extLst>
              <a:ext uri="{FF2B5EF4-FFF2-40B4-BE49-F238E27FC236}">
                <a16:creationId xmlns="" xmlns:a16="http://schemas.microsoft.com/office/drawing/2014/main" id="{097C9BA8-9BD4-449C-8E75-D2048969CE03}"/>
              </a:ext>
            </a:extLst>
          </p:cNvPr>
          <p:cNvSpPr>
            <a:spLocks/>
          </p:cNvSpPr>
          <p:nvPr>
            <p:custDataLst>
              <p:tags r:id="rId344"/>
            </p:custDataLst>
          </p:nvPr>
        </p:nvSpPr>
        <p:spPr bwMode="auto">
          <a:xfrm>
            <a:off x="6356758" y="1508179"/>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3" name="Freeform 507">
            <a:extLst>
              <a:ext uri="{FF2B5EF4-FFF2-40B4-BE49-F238E27FC236}">
                <a16:creationId xmlns="" xmlns:a16="http://schemas.microsoft.com/office/drawing/2014/main" id="{82DEFC51-6349-4969-99D3-AB7F7B493802}"/>
              </a:ext>
            </a:extLst>
          </p:cNvPr>
          <p:cNvSpPr>
            <a:spLocks/>
          </p:cNvSpPr>
          <p:nvPr>
            <p:custDataLst>
              <p:tags r:id="rId345"/>
            </p:custDataLst>
          </p:nvPr>
        </p:nvSpPr>
        <p:spPr bwMode="auto">
          <a:xfrm>
            <a:off x="6310720" y="1471667"/>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4" name="Freeform 508">
            <a:extLst>
              <a:ext uri="{FF2B5EF4-FFF2-40B4-BE49-F238E27FC236}">
                <a16:creationId xmlns="" xmlns:a16="http://schemas.microsoft.com/office/drawing/2014/main" id="{FA7D7A80-8ABA-40B6-8960-80E28C43530F}"/>
              </a:ext>
            </a:extLst>
          </p:cNvPr>
          <p:cNvSpPr>
            <a:spLocks/>
          </p:cNvSpPr>
          <p:nvPr>
            <p:custDataLst>
              <p:tags r:id="rId346"/>
            </p:custDataLst>
          </p:nvPr>
        </p:nvSpPr>
        <p:spPr bwMode="auto">
          <a:xfrm>
            <a:off x="6810783" y="2041579"/>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5" name="Freeform 509">
            <a:extLst>
              <a:ext uri="{FF2B5EF4-FFF2-40B4-BE49-F238E27FC236}">
                <a16:creationId xmlns="" xmlns:a16="http://schemas.microsoft.com/office/drawing/2014/main" id="{C43F8DC3-E3AA-46E0-B804-DA9764599156}"/>
              </a:ext>
            </a:extLst>
          </p:cNvPr>
          <p:cNvSpPr>
            <a:spLocks/>
          </p:cNvSpPr>
          <p:nvPr>
            <p:custDataLst>
              <p:tags r:id="rId347"/>
            </p:custDataLst>
          </p:nvPr>
        </p:nvSpPr>
        <p:spPr bwMode="auto">
          <a:xfrm>
            <a:off x="7104470" y="1563742"/>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6" name="Freeform 510">
            <a:extLst>
              <a:ext uri="{FF2B5EF4-FFF2-40B4-BE49-F238E27FC236}">
                <a16:creationId xmlns="" xmlns:a16="http://schemas.microsoft.com/office/drawing/2014/main" id="{2F930BB6-CDF3-4D04-8752-66C6D48009A8}"/>
              </a:ext>
            </a:extLst>
          </p:cNvPr>
          <p:cNvSpPr>
            <a:spLocks/>
          </p:cNvSpPr>
          <p:nvPr>
            <p:custDataLst>
              <p:tags r:id="rId348"/>
            </p:custDataLst>
          </p:nvPr>
        </p:nvSpPr>
        <p:spPr bwMode="auto">
          <a:xfrm>
            <a:off x="7240995" y="1916167"/>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7" name="Freeform 511">
            <a:extLst>
              <a:ext uri="{FF2B5EF4-FFF2-40B4-BE49-F238E27FC236}">
                <a16:creationId xmlns="" xmlns:a16="http://schemas.microsoft.com/office/drawing/2014/main" id="{257BAC27-FA4A-4AB5-85FE-98039B00369F}"/>
              </a:ext>
            </a:extLst>
          </p:cNvPr>
          <p:cNvSpPr>
            <a:spLocks/>
          </p:cNvSpPr>
          <p:nvPr>
            <p:custDataLst>
              <p:tags r:id="rId349"/>
            </p:custDataLst>
          </p:nvPr>
        </p:nvSpPr>
        <p:spPr bwMode="auto">
          <a:xfrm>
            <a:off x="7390220" y="2028879"/>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8" name="Freeform 512">
            <a:extLst>
              <a:ext uri="{FF2B5EF4-FFF2-40B4-BE49-F238E27FC236}">
                <a16:creationId xmlns="" xmlns:a16="http://schemas.microsoft.com/office/drawing/2014/main" id="{B1B49950-61AB-4DA5-ABAB-9007977FABC9}"/>
              </a:ext>
            </a:extLst>
          </p:cNvPr>
          <p:cNvSpPr>
            <a:spLocks/>
          </p:cNvSpPr>
          <p:nvPr>
            <p:custDataLst>
              <p:tags r:id="rId350"/>
            </p:custDataLst>
          </p:nvPr>
        </p:nvSpPr>
        <p:spPr bwMode="auto">
          <a:xfrm>
            <a:off x="7441020" y="2044754"/>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59" name="Freeform 513">
            <a:extLst>
              <a:ext uri="{FF2B5EF4-FFF2-40B4-BE49-F238E27FC236}">
                <a16:creationId xmlns="" xmlns:a16="http://schemas.microsoft.com/office/drawing/2014/main" id="{9404AF00-B0E9-4051-BA02-E0859AE5328B}"/>
              </a:ext>
            </a:extLst>
          </p:cNvPr>
          <p:cNvSpPr>
            <a:spLocks/>
          </p:cNvSpPr>
          <p:nvPr>
            <p:custDataLst>
              <p:tags r:id="rId351"/>
            </p:custDataLst>
          </p:nvPr>
        </p:nvSpPr>
        <p:spPr bwMode="auto">
          <a:xfrm>
            <a:off x="7306083" y="2171754"/>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0" name="Freeform 514">
            <a:extLst>
              <a:ext uri="{FF2B5EF4-FFF2-40B4-BE49-F238E27FC236}">
                <a16:creationId xmlns="" xmlns:a16="http://schemas.microsoft.com/office/drawing/2014/main" id="{15591C60-A3E4-413A-B011-26C2162D45AE}"/>
              </a:ext>
            </a:extLst>
          </p:cNvPr>
          <p:cNvSpPr>
            <a:spLocks/>
          </p:cNvSpPr>
          <p:nvPr>
            <p:custDataLst>
              <p:tags r:id="rId352"/>
            </p:custDataLst>
          </p:nvPr>
        </p:nvSpPr>
        <p:spPr bwMode="auto">
          <a:xfrm>
            <a:off x="7317195" y="2200329"/>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1" name="Freeform 515">
            <a:extLst>
              <a:ext uri="{FF2B5EF4-FFF2-40B4-BE49-F238E27FC236}">
                <a16:creationId xmlns="" xmlns:a16="http://schemas.microsoft.com/office/drawing/2014/main" id="{1C5D461C-91EB-4FE9-947F-68C7BD5F61B0}"/>
              </a:ext>
            </a:extLst>
          </p:cNvPr>
          <p:cNvSpPr>
            <a:spLocks/>
          </p:cNvSpPr>
          <p:nvPr>
            <p:custDataLst>
              <p:tags r:id="rId353"/>
            </p:custDataLst>
          </p:nvPr>
        </p:nvSpPr>
        <p:spPr bwMode="auto">
          <a:xfrm>
            <a:off x="7304495" y="2282879"/>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2" name="Freeform 516">
            <a:extLst>
              <a:ext uri="{FF2B5EF4-FFF2-40B4-BE49-F238E27FC236}">
                <a16:creationId xmlns="" xmlns:a16="http://schemas.microsoft.com/office/drawing/2014/main" id="{EC03C357-5EF0-4A09-B665-219A7A95AFF7}"/>
              </a:ext>
            </a:extLst>
          </p:cNvPr>
          <p:cNvSpPr>
            <a:spLocks/>
          </p:cNvSpPr>
          <p:nvPr>
            <p:custDataLst>
              <p:tags r:id="rId354"/>
            </p:custDataLst>
          </p:nvPr>
        </p:nvSpPr>
        <p:spPr bwMode="auto">
          <a:xfrm>
            <a:off x="7282270" y="2317804"/>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3" name="Freeform 517">
            <a:extLst>
              <a:ext uri="{FF2B5EF4-FFF2-40B4-BE49-F238E27FC236}">
                <a16:creationId xmlns="" xmlns:a16="http://schemas.microsoft.com/office/drawing/2014/main" id="{AEDF7C82-CB5D-4D34-969E-ED98516CF632}"/>
              </a:ext>
            </a:extLst>
          </p:cNvPr>
          <p:cNvSpPr>
            <a:spLocks/>
          </p:cNvSpPr>
          <p:nvPr>
            <p:custDataLst>
              <p:tags r:id="rId355"/>
            </p:custDataLst>
          </p:nvPr>
        </p:nvSpPr>
        <p:spPr bwMode="auto">
          <a:xfrm>
            <a:off x="7282270" y="2317804"/>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4" name="Freeform 518">
            <a:extLst>
              <a:ext uri="{FF2B5EF4-FFF2-40B4-BE49-F238E27FC236}">
                <a16:creationId xmlns="" xmlns:a16="http://schemas.microsoft.com/office/drawing/2014/main" id="{030A66FD-C3D6-4DE7-B016-DCE318E4E9D7}"/>
              </a:ext>
            </a:extLst>
          </p:cNvPr>
          <p:cNvSpPr>
            <a:spLocks/>
          </p:cNvSpPr>
          <p:nvPr>
            <p:custDataLst>
              <p:tags r:id="rId356"/>
            </p:custDataLst>
          </p:nvPr>
        </p:nvSpPr>
        <p:spPr bwMode="auto">
          <a:xfrm>
            <a:off x="7036208" y="1905054"/>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5" name="Freeform 519">
            <a:extLst>
              <a:ext uri="{FF2B5EF4-FFF2-40B4-BE49-F238E27FC236}">
                <a16:creationId xmlns="" xmlns:a16="http://schemas.microsoft.com/office/drawing/2014/main" id="{64435ED9-D203-4282-BCC0-E85096FBF088}"/>
              </a:ext>
            </a:extLst>
          </p:cNvPr>
          <p:cNvSpPr>
            <a:spLocks/>
          </p:cNvSpPr>
          <p:nvPr>
            <p:custDataLst>
              <p:tags r:id="rId357"/>
            </p:custDataLst>
          </p:nvPr>
        </p:nvSpPr>
        <p:spPr bwMode="auto">
          <a:xfrm>
            <a:off x="4351745" y="2044754"/>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6" name="Freeform 520">
            <a:extLst>
              <a:ext uri="{FF2B5EF4-FFF2-40B4-BE49-F238E27FC236}">
                <a16:creationId xmlns="" xmlns:a16="http://schemas.microsoft.com/office/drawing/2014/main" id="{297B0E6F-5C32-49C6-99CB-E610B77ACE5A}"/>
              </a:ext>
            </a:extLst>
          </p:cNvPr>
          <p:cNvSpPr>
            <a:spLocks/>
          </p:cNvSpPr>
          <p:nvPr>
            <p:custDataLst>
              <p:tags r:id="rId358"/>
            </p:custDataLst>
          </p:nvPr>
        </p:nvSpPr>
        <p:spPr bwMode="auto">
          <a:xfrm>
            <a:off x="4801008" y="1636767"/>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7" name="Freeform 521">
            <a:extLst>
              <a:ext uri="{FF2B5EF4-FFF2-40B4-BE49-F238E27FC236}">
                <a16:creationId xmlns="" xmlns:a16="http://schemas.microsoft.com/office/drawing/2014/main" id="{2A8B26EE-9B77-4D8F-ACA7-A37C23A6187D}"/>
              </a:ext>
            </a:extLst>
          </p:cNvPr>
          <p:cNvSpPr>
            <a:spLocks/>
          </p:cNvSpPr>
          <p:nvPr>
            <p:custDataLst>
              <p:tags r:id="rId359"/>
            </p:custDataLst>
          </p:nvPr>
        </p:nvSpPr>
        <p:spPr bwMode="auto">
          <a:xfrm>
            <a:off x="4835933" y="1449442"/>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8" name="Freeform 522">
            <a:extLst>
              <a:ext uri="{FF2B5EF4-FFF2-40B4-BE49-F238E27FC236}">
                <a16:creationId xmlns="" xmlns:a16="http://schemas.microsoft.com/office/drawing/2014/main" id="{9420E4B1-1B7F-4E7F-81B3-59DB84BC7CDE}"/>
              </a:ext>
            </a:extLst>
          </p:cNvPr>
          <p:cNvSpPr>
            <a:spLocks/>
          </p:cNvSpPr>
          <p:nvPr>
            <p:custDataLst>
              <p:tags r:id="rId360"/>
            </p:custDataLst>
          </p:nvPr>
        </p:nvSpPr>
        <p:spPr bwMode="auto">
          <a:xfrm>
            <a:off x="4627970" y="1760592"/>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69" name="Freeform 523">
            <a:extLst>
              <a:ext uri="{FF2B5EF4-FFF2-40B4-BE49-F238E27FC236}">
                <a16:creationId xmlns="" xmlns:a16="http://schemas.microsoft.com/office/drawing/2014/main" id="{CEA0719D-4E92-4F32-AC87-D291FCDB602A}"/>
              </a:ext>
            </a:extLst>
          </p:cNvPr>
          <p:cNvSpPr>
            <a:spLocks/>
          </p:cNvSpPr>
          <p:nvPr>
            <p:custDataLst>
              <p:tags r:id="rId361"/>
            </p:custDataLst>
          </p:nvPr>
        </p:nvSpPr>
        <p:spPr bwMode="auto">
          <a:xfrm>
            <a:off x="6933020" y="2057454"/>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170" name="Group 524">
            <a:extLst>
              <a:ext uri="{FF2B5EF4-FFF2-40B4-BE49-F238E27FC236}">
                <a16:creationId xmlns="" xmlns:a16="http://schemas.microsoft.com/office/drawing/2014/main" id="{D36067EC-0130-4079-910B-A15F2BEF7FFA}"/>
              </a:ext>
            </a:extLst>
          </p:cNvPr>
          <p:cNvGrpSpPr>
            <a:grpSpLocks/>
          </p:cNvGrpSpPr>
          <p:nvPr>
            <p:custDataLst>
              <p:tags r:id="rId362"/>
            </p:custDataLst>
          </p:nvPr>
        </p:nvGrpSpPr>
        <p:grpSpPr bwMode="auto">
          <a:xfrm>
            <a:off x="5723345" y="2013004"/>
            <a:ext cx="671513" cy="384175"/>
            <a:chOff x="4115" y="1551"/>
            <a:chExt cx="504" cy="244"/>
          </a:xfrm>
        </p:grpSpPr>
        <p:sp>
          <p:nvSpPr>
            <p:cNvPr id="2171" name="Freeform 525">
              <a:extLst>
                <a:ext uri="{FF2B5EF4-FFF2-40B4-BE49-F238E27FC236}">
                  <a16:creationId xmlns="" xmlns:a16="http://schemas.microsoft.com/office/drawing/2014/main" id="{5E45C65F-844A-4620-8945-8F012E080E82}"/>
                </a:ext>
              </a:extLst>
            </p:cNvPr>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2" name="Freeform 526">
              <a:extLst>
                <a:ext uri="{FF2B5EF4-FFF2-40B4-BE49-F238E27FC236}">
                  <a16:creationId xmlns="" xmlns:a16="http://schemas.microsoft.com/office/drawing/2014/main" id="{DC07F5DE-3CC7-462D-88ED-6F0E86B09257}"/>
                </a:ext>
              </a:extLst>
            </p:cNvPr>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sp>
        <p:nvSpPr>
          <p:cNvPr id="2173" name="Freeform 527">
            <a:extLst>
              <a:ext uri="{FF2B5EF4-FFF2-40B4-BE49-F238E27FC236}">
                <a16:creationId xmlns="" xmlns:a16="http://schemas.microsoft.com/office/drawing/2014/main" id="{D801C018-7169-48BF-84AE-CCAC16753249}"/>
              </a:ext>
            </a:extLst>
          </p:cNvPr>
          <p:cNvSpPr>
            <a:spLocks/>
          </p:cNvSpPr>
          <p:nvPr>
            <p:custDataLst>
              <p:tags r:id="rId363"/>
            </p:custDataLst>
          </p:nvPr>
        </p:nvSpPr>
        <p:spPr bwMode="auto">
          <a:xfrm>
            <a:off x="4780370" y="2762304"/>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4" name="Freeform 528">
            <a:extLst>
              <a:ext uri="{FF2B5EF4-FFF2-40B4-BE49-F238E27FC236}">
                <a16:creationId xmlns="" xmlns:a16="http://schemas.microsoft.com/office/drawing/2014/main" id="{8AF87859-A58C-4331-970C-21CAB022BA2B}"/>
              </a:ext>
            </a:extLst>
          </p:cNvPr>
          <p:cNvSpPr>
            <a:spLocks/>
          </p:cNvSpPr>
          <p:nvPr>
            <p:custDataLst>
              <p:tags r:id="rId364"/>
            </p:custDataLst>
          </p:nvPr>
        </p:nvSpPr>
        <p:spPr bwMode="auto">
          <a:xfrm>
            <a:off x="4254908" y="2306692"/>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5" name="Freeform 529">
            <a:extLst>
              <a:ext uri="{FF2B5EF4-FFF2-40B4-BE49-F238E27FC236}">
                <a16:creationId xmlns="" xmlns:a16="http://schemas.microsoft.com/office/drawing/2014/main" id="{0B6065C3-3333-435D-974E-9F1A38F8EBE3}"/>
              </a:ext>
            </a:extLst>
          </p:cNvPr>
          <p:cNvSpPr>
            <a:spLocks/>
          </p:cNvSpPr>
          <p:nvPr>
            <p:custDataLst>
              <p:tags r:id="rId365"/>
            </p:custDataLst>
          </p:nvPr>
        </p:nvSpPr>
        <p:spPr bwMode="auto">
          <a:xfrm>
            <a:off x="3994558" y="2519417"/>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6" name="Freeform 530">
            <a:extLst>
              <a:ext uri="{FF2B5EF4-FFF2-40B4-BE49-F238E27FC236}">
                <a16:creationId xmlns="" xmlns:a16="http://schemas.microsoft.com/office/drawing/2014/main" id="{7DC261EF-29C8-444C-93DA-ABB76F149444}"/>
              </a:ext>
            </a:extLst>
          </p:cNvPr>
          <p:cNvSpPr>
            <a:spLocks/>
          </p:cNvSpPr>
          <p:nvPr>
            <p:custDataLst>
              <p:tags r:id="rId366"/>
            </p:custDataLst>
          </p:nvPr>
        </p:nvSpPr>
        <p:spPr bwMode="auto">
          <a:xfrm>
            <a:off x="3586570" y="2865492"/>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7" name="Freeform 531">
            <a:extLst>
              <a:ext uri="{FF2B5EF4-FFF2-40B4-BE49-F238E27FC236}">
                <a16:creationId xmlns="" xmlns:a16="http://schemas.microsoft.com/office/drawing/2014/main" id="{A75EB523-88E4-4917-BFDB-7EC5344FA6CD}"/>
              </a:ext>
            </a:extLst>
          </p:cNvPr>
          <p:cNvSpPr>
            <a:spLocks/>
          </p:cNvSpPr>
          <p:nvPr>
            <p:custDataLst>
              <p:tags r:id="rId367"/>
            </p:custDataLst>
          </p:nvPr>
        </p:nvSpPr>
        <p:spPr bwMode="auto">
          <a:xfrm>
            <a:off x="3527833" y="2881367"/>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8" name="Freeform 532">
            <a:extLst>
              <a:ext uri="{FF2B5EF4-FFF2-40B4-BE49-F238E27FC236}">
                <a16:creationId xmlns="" xmlns:a16="http://schemas.microsoft.com/office/drawing/2014/main" id="{5F0CCD21-05D4-4E98-BADF-8F4295C96EA3}"/>
              </a:ext>
            </a:extLst>
          </p:cNvPr>
          <p:cNvSpPr>
            <a:spLocks/>
          </p:cNvSpPr>
          <p:nvPr>
            <p:custDataLst>
              <p:tags r:id="rId368"/>
            </p:custDataLst>
          </p:nvPr>
        </p:nvSpPr>
        <p:spPr bwMode="auto">
          <a:xfrm>
            <a:off x="3502433" y="2875017"/>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79" name="Freeform 533">
            <a:extLst>
              <a:ext uri="{FF2B5EF4-FFF2-40B4-BE49-F238E27FC236}">
                <a16:creationId xmlns="" xmlns:a16="http://schemas.microsoft.com/office/drawing/2014/main" id="{CB1CAB94-524E-4B8B-B543-53D9DD667CB0}"/>
              </a:ext>
            </a:extLst>
          </p:cNvPr>
          <p:cNvSpPr>
            <a:spLocks/>
          </p:cNvSpPr>
          <p:nvPr>
            <p:custDataLst>
              <p:tags r:id="rId369"/>
            </p:custDataLst>
          </p:nvPr>
        </p:nvSpPr>
        <p:spPr bwMode="auto">
          <a:xfrm>
            <a:off x="4774020" y="2603554"/>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80" name="Freeform 534">
            <a:extLst>
              <a:ext uri="{FF2B5EF4-FFF2-40B4-BE49-F238E27FC236}">
                <a16:creationId xmlns="" xmlns:a16="http://schemas.microsoft.com/office/drawing/2014/main" id="{071A4809-9D02-4EE8-B88E-F8AA6040DE03}"/>
              </a:ext>
            </a:extLst>
          </p:cNvPr>
          <p:cNvSpPr>
            <a:spLocks/>
          </p:cNvSpPr>
          <p:nvPr>
            <p:custDataLst>
              <p:tags r:id="rId370"/>
            </p:custDataLst>
          </p:nvPr>
        </p:nvSpPr>
        <p:spPr bwMode="auto">
          <a:xfrm>
            <a:off x="6867933" y="2984554"/>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grpSp>
        <p:nvGrpSpPr>
          <p:cNvPr id="2181" name="Group 535">
            <a:extLst>
              <a:ext uri="{FF2B5EF4-FFF2-40B4-BE49-F238E27FC236}">
                <a16:creationId xmlns="" xmlns:a16="http://schemas.microsoft.com/office/drawing/2014/main" id="{9CF57856-BF55-4E75-AFE8-255ACCEAC111}"/>
              </a:ext>
            </a:extLst>
          </p:cNvPr>
          <p:cNvGrpSpPr>
            <a:grpSpLocks/>
          </p:cNvGrpSpPr>
          <p:nvPr>
            <p:custDataLst>
              <p:tags r:id="rId371"/>
            </p:custDataLst>
          </p:nvPr>
        </p:nvGrpSpPr>
        <p:grpSpPr bwMode="auto">
          <a:xfrm>
            <a:off x="4515258" y="2452742"/>
            <a:ext cx="482600" cy="201612"/>
            <a:chOff x="3289" y="1830"/>
            <a:chExt cx="363" cy="128"/>
          </a:xfrm>
          <a:solidFill>
            <a:srgbClr val="336699"/>
          </a:solidFill>
        </p:grpSpPr>
        <p:sp>
          <p:nvSpPr>
            <p:cNvPr id="2182" name="Freeform 536">
              <a:extLst>
                <a:ext uri="{FF2B5EF4-FFF2-40B4-BE49-F238E27FC236}">
                  <a16:creationId xmlns="" xmlns:a16="http://schemas.microsoft.com/office/drawing/2014/main" id="{799DBB1A-E76C-4404-A11E-519E2C99A734}"/>
                </a:ext>
              </a:extLst>
            </p:cNvPr>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183" name="Freeform 537">
              <a:extLst>
                <a:ext uri="{FF2B5EF4-FFF2-40B4-BE49-F238E27FC236}">
                  <a16:creationId xmlns="" xmlns:a16="http://schemas.microsoft.com/office/drawing/2014/main" id="{7D14A0AC-DDB1-41BF-9BAF-B851B652B73F}"/>
                </a:ext>
              </a:extLst>
            </p:cNvPr>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184" name="Freeform 538">
              <a:extLst>
                <a:ext uri="{FF2B5EF4-FFF2-40B4-BE49-F238E27FC236}">
                  <a16:creationId xmlns="" xmlns:a16="http://schemas.microsoft.com/office/drawing/2014/main" id="{0C4941A5-5B1C-4951-BA32-4FFD049436BB}"/>
                </a:ext>
              </a:extLst>
            </p:cNvPr>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185" name="Freeform 539">
              <a:extLst>
                <a:ext uri="{FF2B5EF4-FFF2-40B4-BE49-F238E27FC236}">
                  <a16:creationId xmlns="" xmlns:a16="http://schemas.microsoft.com/office/drawing/2014/main" id="{4A99E7FA-B80F-4E9A-BA47-0A184B29D7CA}"/>
                </a:ext>
              </a:extLst>
            </p:cNvPr>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sp>
          <p:nvSpPr>
            <p:cNvPr id="2186" name="Freeform 540">
              <a:extLst>
                <a:ext uri="{FF2B5EF4-FFF2-40B4-BE49-F238E27FC236}">
                  <a16:creationId xmlns="" xmlns:a16="http://schemas.microsoft.com/office/drawing/2014/main" id="{76623F70-8FE6-4CEC-BD8A-50B1D65B3082}"/>
                </a:ext>
              </a:extLst>
            </p:cNvPr>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solidFill>
                  <a:srgbClr val="000000"/>
                </a:solidFill>
                <a:latin typeface="Arial" pitchFamily="34" charset="0"/>
                <a:cs typeface="Arial" pitchFamily="34" charset="0"/>
              </a:endParaRPr>
            </a:p>
          </p:txBody>
        </p:sp>
      </p:grpSp>
      <p:sp>
        <p:nvSpPr>
          <p:cNvPr id="2187" name="Freeform 541">
            <a:extLst>
              <a:ext uri="{FF2B5EF4-FFF2-40B4-BE49-F238E27FC236}">
                <a16:creationId xmlns="" xmlns:a16="http://schemas.microsoft.com/office/drawing/2014/main" id="{1597F238-D1EF-4FA7-B20B-8EAEA089BDD2}"/>
              </a:ext>
            </a:extLst>
          </p:cNvPr>
          <p:cNvSpPr>
            <a:spLocks/>
          </p:cNvSpPr>
          <p:nvPr>
            <p:custDataLst>
              <p:tags r:id="rId372"/>
            </p:custDataLst>
          </p:nvPr>
        </p:nvSpPr>
        <p:spPr bwMode="auto">
          <a:xfrm>
            <a:off x="2503895" y="3605267"/>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88" name="Freeform 542">
            <a:extLst>
              <a:ext uri="{FF2B5EF4-FFF2-40B4-BE49-F238E27FC236}">
                <a16:creationId xmlns="" xmlns:a16="http://schemas.microsoft.com/office/drawing/2014/main" id="{09F4F4F2-50A9-40DB-A2B4-B71C09C1D2A6}"/>
              </a:ext>
            </a:extLst>
          </p:cNvPr>
          <p:cNvSpPr>
            <a:spLocks/>
          </p:cNvSpPr>
          <p:nvPr>
            <p:custDataLst>
              <p:tags r:id="rId373"/>
            </p:custDataLst>
          </p:nvPr>
        </p:nvSpPr>
        <p:spPr bwMode="auto">
          <a:xfrm>
            <a:off x="6448833" y="3041704"/>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89" name="Freeform 543">
            <a:extLst>
              <a:ext uri="{FF2B5EF4-FFF2-40B4-BE49-F238E27FC236}">
                <a16:creationId xmlns="" xmlns:a16="http://schemas.microsoft.com/office/drawing/2014/main" id="{96817A39-2B0F-4FF7-8210-E2F8BB5C0D90}"/>
              </a:ext>
            </a:extLst>
          </p:cNvPr>
          <p:cNvSpPr>
            <a:spLocks/>
          </p:cNvSpPr>
          <p:nvPr>
            <p:custDataLst>
              <p:tags r:id="rId374"/>
            </p:custDataLst>
          </p:nvPr>
        </p:nvSpPr>
        <p:spPr bwMode="auto">
          <a:xfrm>
            <a:off x="6536145" y="3727504"/>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0" name="Freeform 544">
            <a:extLst>
              <a:ext uri="{FF2B5EF4-FFF2-40B4-BE49-F238E27FC236}">
                <a16:creationId xmlns="" xmlns:a16="http://schemas.microsoft.com/office/drawing/2014/main" id="{CCBC9239-68ED-4AD2-A77C-0644CCAE3902}"/>
              </a:ext>
            </a:extLst>
          </p:cNvPr>
          <p:cNvSpPr>
            <a:spLocks/>
          </p:cNvSpPr>
          <p:nvPr>
            <p:custDataLst>
              <p:tags r:id="rId375"/>
            </p:custDataLst>
          </p:nvPr>
        </p:nvSpPr>
        <p:spPr bwMode="auto">
          <a:xfrm>
            <a:off x="5228045" y="2986142"/>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1" name="Freeform 545">
            <a:extLst>
              <a:ext uri="{FF2B5EF4-FFF2-40B4-BE49-F238E27FC236}">
                <a16:creationId xmlns="" xmlns:a16="http://schemas.microsoft.com/office/drawing/2014/main" id="{63C8AD8D-BC7E-4AD9-BFD6-6AD474264E4F}"/>
              </a:ext>
            </a:extLst>
          </p:cNvPr>
          <p:cNvSpPr>
            <a:spLocks/>
          </p:cNvSpPr>
          <p:nvPr>
            <p:custDataLst>
              <p:tags r:id="rId376"/>
            </p:custDataLst>
          </p:nvPr>
        </p:nvSpPr>
        <p:spPr bwMode="auto">
          <a:xfrm>
            <a:off x="3954870" y="3040117"/>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2" name="Freeform 546">
            <a:extLst>
              <a:ext uri="{FF2B5EF4-FFF2-40B4-BE49-F238E27FC236}">
                <a16:creationId xmlns="" xmlns:a16="http://schemas.microsoft.com/office/drawing/2014/main" id="{128E7CE7-2D4E-40F7-A712-81D84278E2CE}"/>
              </a:ext>
            </a:extLst>
          </p:cNvPr>
          <p:cNvSpPr>
            <a:spLocks/>
          </p:cNvSpPr>
          <p:nvPr>
            <p:custDataLst>
              <p:tags r:id="rId377"/>
            </p:custDataLst>
          </p:nvPr>
        </p:nvSpPr>
        <p:spPr bwMode="auto">
          <a:xfrm>
            <a:off x="3624670" y="2657529"/>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3" name="Freeform 547">
            <a:extLst>
              <a:ext uri="{FF2B5EF4-FFF2-40B4-BE49-F238E27FC236}">
                <a16:creationId xmlns="" xmlns:a16="http://schemas.microsoft.com/office/drawing/2014/main" id="{07A9B214-9DF8-4C54-8833-A766B477C240}"/>
              </a:ext>
            </a:extLst>
          </p:cNvPr>
          <p:cNvSpPr>
            <a:spLocks/>
          </p:cNvSpPr>
          <p:nvPr>
            <p:custDataLst>
              <p:tags r:id="rId378"/>
            </p:custDataLst>
          </p:nvPr>
        </p:nvSpPr>
        <p:spPr bwMode="auto">
          <a:xfrm>
            <a:off x="4324758" y="158755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4" name="Freeform 548">
            <a:extLst>
              <a:ext uri="{FF2B5EF4-FFF2-40B4-BE49-F238E27FC236}">
                <a16:creationId xmlns="" xmlns:a16="http://schemas.microsoft.com/office/drawing/2014/main" id="{F3AE1868-ECA5-47B2-8DE9-69C6B9E4138B}"/>
              </a:ext>
            </a:extLst>
          </p:cNvPr>
          <p:cNvSpPr>
            <a:spLocks/>
          </p:cNvSpPr>
          <p:nvPr>
            <p:custDataLst>
              <p:tags r:id="rId379"/>
            </p:custDataLst>
          </p:nvPr>
        </p:nvSpPr>
        <p:spPr bwMode="auto">
          <a:xfrm>
            <a:off x="4835933" y="157167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5" name="Freeform 549">
            <a:extLst>
              <a:ext uri="{FF2B5EF4-FFF2-40B4-BE49-F238E27FC236}">
                <a16:creationId xmlns="" xmlns:a16="http://schemas.microsoft.com/office/drawing/2014/main" id="{B66DC6D1-450E-40EE-9EB5-5662934470D0}"/>
              </a:ext>
            </a:extLst>
          </p:cNvPr>
          <p:cNvSpPr>
            <a:spLocks/>
          </p:cNvSpPr>
          <p:nvPr>
            <p:custDataLst>
              <p:tags r:id="rId380"/>
            </p:custDataLst>
          </p:nvPr>
        </p:nvSpPr>
        <p:spPr bwMode="auto">
          <a:xfrm>
            <a:off x="4978808" y="155421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2196" name="Freeform 550">
            <a:extLst>
              <a:ext uri="{FF2B5EF4-FFF2-40B4-BE49-F238E27FC236}">
                <a16:creationId xmlns="" xmlns:a16="http://schemas.microsoft.com/office/drawing/2014/main" id="{AA15686D-AA26-47FB-BCC1-09591C02703B}"/>
              </a:ext>
            </a:extLst>
          </p:cNvPr>
          <p:cNvSpPr>
            <a:spLocks/>
          </p:cNvSpPr>
          <p:nvPr>
            <p:custDataLst>
              <p:tags r:id="rId381"/>
            </p:custDataLst>
          </p:nvPr>
        </p:nvSpPr>
        <p:spPr bwMode="auto">
          <a:xfrm>
            <a:off x="5015320" y="156215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56" name="Freeform 367">
            <a:extLst>
              <a:ext uri="{FF2B5EF4-FFF2-40B4-BE49-F238E27FC236}">
                <a16:creationId xmlns="" xmlns:a16="http://schemas.microsoft.com/office/drawing/2014/main" id="{A1051365-F446-410E-B759-7907781C5045}"/>
              </a:ext>
            </a:extLst>
          </p:cNvPr>
          <p:cNvSpPr>
            <a:spLocks/>
          </p:cNvSpPr>
          <p:nvPr>
            <p:custDataLst>
              <p:tags r:id="rId382"/>
            </p:custDataLst>
          </p:nvPr>
        </p:nvSpPr>
        <p:spPr bwMode="auto">
          <a:xfrm rot="20446815">
            <a:off x="4993901" y="4134644"/>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57" name="Freeform 366">
            <a:extLst>
              <a:ext uri="{FF2B5EF4-FFF2-40B4-BE49-F238E27FC236}">
                <a16:creationId xmlns="" xmlns:a16="http://schemas.microsoft.com/office/drawing/2014/main" id="{3EA98DD2-F0A4-4C01-B6DD-FBF86587B4E9}"/>
              </a:ext>
            </a:extLst>
          </p:cNvPr>
          <p:cNvSpPr>
            <a:spLocks/>
          </p:cNvSpPr>
          <p:nvPr>
            <p:custDataLst>
              <p:tags r:id="rId383"/>
            </p:custDataLst>
          </p:nvPr>
        </p:nvSpPr>
        <p:spPr bwMode="auto">
          <a:xfrm rot="17427698">
            <a:off x="5016933" y="4171976"/>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60" name="Freeform 367">
            <a:extLst>
              <a:ext uri="{FF2B5EF4-FFF2-40B4-BE49-F238E27FC236}">
                <a16:creationId xmlns="" xmlns:a16="http://schemas.microsoft.com/office/drawing/2014/main" id="{42AC4BE5-9B43-4DCD-898E-A20756087B0F}"/>
              </a:ext>
            </a:extLst>
          </p:cNvPr>
          <p:cNvSpPr>
            <a:spLocks/>
          </p:cNvSpPr>
          <p:nvPr>
            <p:custDataLst>
              <p:tags r:id="rId384"/>
            </p:custDataLst>
          </p:nvPr>
        </p:nvSpPr>
        <p:spPr bwMode="auto">
          <a:xfrm rot="19154519" flipH="1">
            <a:off x="5284978" y="3815592"/>
            <a:ext cx="25200" cy="8432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62" name="Freeform 367">
            <a:extLst>
              <a:ext uri="{FF2B5EF4-FFF2-40B4-BE49-F238E27FC236}">
                <a16:creationId xmlns="" xmlns:a16="http://schemas.microsoft.com/office/drawing/2014/main" id="{B6AC286C-7D94-4A83-A0EF-11C06767B463}"/>
              </a:ext>
            </a:extLst>
          </p:cNvPr>
          <p:cNvSpPr>
            <a:spLocks/>
          </p:cNvSpPr>
          <p:nvPr>
            <p:custDataLst>
              <p:tags r:id="rId385"/>
            </p:custDataLst>
          </p:nvPr>
        </p:nvSpPr>
        <p:spPr bwMode="auto">
          <a:xfrm rot="19154519" flipH="1" flipV="1">
            <a:off x="5244736" y="3799042"/>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63" name="Freeform 367">
            <a:extLst>
              <a:ext uri="{FF2B5EF4-FFF2-40B4-BE49-F238E27FC236}">
                <a16:creationId xmlns="" xmlns:a16="http://schemas.microsoft.com/office/drawing/2014/main" id="{99B366E1-9C11-469E-8B4B-701E0B510AEC}"/>
              </a:ext>
            </a:extLst>
          </p:cNvPr>
          <p:cNvSpPr>
            <a:spLocks/>
          </p:cNvSpPr>
          <p:nvPr>
            <p:custDataLst>
              <p:tags r:id="rId386"/>
            </p:custDataLst>
          </p:nvPr>
        </p:nvSpPr>
        <p:spPr bwMode="auto">
          <a:xfrm rot="19154519" flipH="1" flipV="1">
            <a:off x="5066057" y="4209894"/>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64" name="Freeform 367">
            <a:extLst>
              <a:ext uri="{FF2B5EF4-FFF2-40B4-BE49-F238E27FC236}">
                <a16:creationId xmlns="" xmlns:a16="http://schemas.microsoft.com/office/drawing/2014/main" id="{21972FF2-0801-4DC7-890B-AFE3F0E7C583}"/>
              </a:ext>
            </a:extLst>
          </p:cNvPr>
          <p:cNvSpPr>
            <a:spLocks/>
          </p:cNvSpPr>
          <p:nvPr>
            <p:custDataLst>
              <p:tags r:id="rId387"/>
            </p:custDataLst>
          </p:nvPr>
        </p:nvSpPr>
        <p:spPr bwMode="auto">
          <a:xfrm rot="19154519" flipH="1" flipV="1">
            <a:off x="5314245" y="3771828"/>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
        <p:nvSpPr>
          <p:cNvPr id="565" name="Freeform 367">
            <a:extLst>
              <a:ext uri="{FF2B5EF4-FFF2-40B4-BE49-F238E27FC236}">
                <a16:creationId xmlns="" xmlns:a16="http://schemas.microsoft.com/office/drawing/2014/main" id="{51E78941-9C1D-4657-ADC2-F5B4CE6AFFD4}"/>
              </a:ext>
            </a:extLst>
          </p:cNvPr>
          <p:cNvSpPr>
            <a:spLocks/>
          </p:cNvSpPr>
          <p:nvPr>
            <p:custDataLst>
              <p:tags r:id="rId388"/>
            </p:custDataLst>
          </p:nvPr>
        </p:nvSpPr>
        <p:spPr bwMode="auto">
          <a:xfrm rot="19154519" flipH="1" flipV="1">
            <a:off x="5335946" y="3795813"/>
            <a:ext cx="180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06084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99392"/>
            <a:ext cx="8229600" cy="93610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Status of the IAF MLA </a:t>
            </a:r>
            <a:r>
              <a:rPr lang="en-GB" altLang="en-US" sz="1400" b="1" dirty="0"/>
              <a:t>(June 2020)</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179512" y="744326"/>
            <a:ext cx="8784976" cy="92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3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tx1"/>
                </a:solidFill>
                <a:latin typeface="+mn-lt"/>
              </a:defRPr>
            </a:lvl2pPr>
            <a:lvl3pPr marL="1143000" indent="-228600" algn="l" rtl="0" eaLnBrk="0" fontAlgn="base" hangingPunct="0">
              <a:lnSpc>
                <a:spcPct val="130000"/>
              </a:lnSpc>
              <a:spcBef>
                <a:spcPct val="20000"/>
              </a:spcBef>
              <a:spcAft>
                <a:spcPct val="0"/>
              </a:spcAft>
              <a:buChar char="•"/>
              <a:defRPr sz="2400">
                <a:solidFill>
                  <a:schemeClr val="tx1"/>
                </a:solidFill>
                <a:latin typeface="+mn-lt"/>
              </a:defRPr>
            </a:lvl3pPr>
            <a:lvl4pPr marL="1600200" indent="-228600" algn="l" rtl="0" eaLnBrk="0" fontAlgn="base" hangingPunct="0">
              <a:lnSpc>
                <a:spcPct val="13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fontAlgn="base">
              <a:lnSpc>
                <a:spcPct val="130000"/>
              </a:lnSpc>
              <a:spcBef>
                <a:spcPct val="20000"/>
              </a:spcBef>
              <a:spcAft>
                <a:spcPct val="0"/>
              </a:spcAft>
              <a:buChar char="»"/>
              <a:defRPr sz="2000">
                <a:solidFill>
                  <a:schemeClr val="tx1"/>
                </a:solidFill>
                <a:latin typeface="+mn-lt"/>
              </a:defRPr>
            </a:lvl6pPr>
            <a:lvl7pPr marL="2971800" indent="-228600" algn="l" rtl="0" fontAlgn="base">
              <a:lnSpc>
                <a:spcPct val="130000"/>
              </a:lnSpc>
              <a:spcBef>
                <a:spcPct val="20000"/>
              </a:spcBef>
              <a:spcAft>
                <a:spcPct val="0"/>
              </a:spcAft>
              <a:buChar char="»"/>
              <a:defRPr sz="2000">
                <a:solidFill>
                  <a:schemeClr val="tx1"/>
                </a:solidFill>
                <a:latin typeface="+mn-lt"/>
              </a:defRPr>
            </a:lvl7pPr>
            <a:lvl8pPr marL="3429000" indent="-228600" algn="l" rtl="0" fontAlgn="base">
              <a:lnSpc>
                <a:spcPct val="130000"/>
              </a:lnSpc>
              <a:spcBef>
                <a:spcPct val="20000"/>
              </a:spcBef>
              <a:spcAft>
                <a:spcPct val="0"/>
              </a:spcAft>
              <a:buChar char="»"/>
              <a:defRPr sz="2000">
                <a:solidFill>
                  <a:schemeClr val="tx1"/>
                </a:solidFill>
                <a:latin typeface="+mn-lt"/>
              </a:defRPr>
            </a:lvl8pPr>
            <a:lvl9pPr marL="3886200" indent="-228600" algn="l" rtl="0" fontAlgn="base">
              <a:lnSpc>
                <a:spcPct val="130000"/>
              </a:lnSpc>
              <a:spcBef>
                <a:spcPct val="20000"/>
              </a:spcBef>
              <a:spcAft>
                <a:spcPct val="0"/>
              </a:spcAft>
              <a:buChar char="»"/>
              <a:defRPr sz="2000">
                <a:solidFill>
                  <a:schemeClr val="tx1"/>
                </a:solidFill>
                <a:latin typeface="+mn-lt"/>
              </a:defRPr>
            </a:lvl9pPr>
          </a:lstStyle>
          <a:p>
            <a:pPr marL="0" marR="0" lvl="0" indent="0" algn="l" defTabSz="914400" rtl="0" eaLnBrk="1" fontAlgn="auto" latinLnBrk="0" hangingPunct="1">
              <a:lnSpc>
                <a:spcPct val="100000"/>
              </a:lnSpc>
              <a:spcBef>
                <a:spcPts val="0"/>
              </a:spcBef>
              <a:spcAft>
                <a:spcPts val="1200"/>
              </a:spcAft>
              <a:buClr>
                <a:srgbClr val="3333CC"/>
              </a:buClr>
              <a:buSzTx/>
              <a:buFontTx/>
              <a:buNone/>
              <a:tabLst/>
              <a:defRPr/>
            </a:pPr>
            <a:r>
              <a:rPr kumimoji="0" lang="en-GB" sz="1700" b="0" i="0" u="none" strike="noStrike" kern="0" cap="none" spc="0" normalizeH="0" baseline="0" noProof="0" dirty="0">
                <a:ln>
                  <a:noFill/>
                </a:ln>
                <a:solidFill>
                  <a:srgbClr val="000000"/>
                </a:solidFill>
                <a:effectLst/>
                <a:uLnTx/>
                <a:uFillTx/>
                <a:latin typeface="Arial"/>
                <a:ea typeface="+mn-ea"/>
                <a:cs typeface="Arial" pitchFamily="34" charset="0"/>
              </a:rPr>
              <a:t>There are </a:t>
            </a:r>
            <a:r>
              <a:rPr lang="en-GB" sz="1700" b="1" kern="0" dirty="0">
                <a:solidFill>
                  <a:srgbClr val="000000"/>
                </a:solidFill>
                <a:latin typeface="Arial"/>
                <a:cs typeface="Arial" pitchFamily="34" charset="0"/>
              </a:rPr>
              <a:t>74</a:t>
            </a:r>
            <a:r>
              <a:rPr kumimoji="0" lang="en-GB" sz="1700" b="0" i="0" u="none" strike="noStrike" kern="0" cap="none" spc="0" normalizeH="0" baseline="0" noProof="0" dirty="0">
                <a:ln>
                  <a:noFill/>
                </a:ln>
                <a:solidFill>
                  <a:srgbClr val="000000"/>
                </a:solidFill>
                <a:effectLst/>
                <a:uLnTx/>
                <a:uFillTx/>
                <a:latin typeface="Arial"/>
                <a:ea typeface="+mn-ea"/>
                <a:cs typeface="Arial" pitchFamily="34" charset="0"/>
              </a:rPr>
              <a:t> IAF MLA AB Signatories in the following main scope and sub-scope areas:</a:t>
            </a:r>
          </a:p>
          <a:p>
            <a:pPr lvl="0" eaLnBrk="1" fontAlgn="auto" hangingPunct="1">
              <a:lnSpc>
                <a:spcPct val="100000"/>
              </a:lnSpc>
              <a:spcBef>
                <a:spcPts val="0"/>
              </a:spcBef>
              <a:spcAft>
                <a:spcPts val="600"/>
              </a:spcAft>
              <a:buClr>
                <a:srgbClr val="3333CC"/>
              </a:buClr>
              <a:defRPr/>
            </a:pPr>
            <a:r>
              <a:rPr lang="en-GB" sz="1600" kern="0" dirty="0">
                <a:solidFill>
                  <a:srgbClr val="000000"/>
                </a:solidFill>
                <a:latin typeface="Arial"/>
                <a:cs typeface="Arial" pitchFamily="34" charset="0"/>
              </a:rPr>
              <a:t>Main Scope:</a:t>
            </a:r>
          </a:p>
        </p:txBody>
      </p:sp>
      <p:sp>
        <p:nvSpPr>
          <p:cNvPr id="12" name="TextBox 11"/>
          <p:cNvSpPr txBox="1"/>
          <p:nvPr/>
        </p:nvSpPr>
        <p:spPr>
          <a:xfrm>
            <a:off x="195062" y="5700788"/>
            <a:ext cx="8214050" cy="584775"/>
          </a:xfrm>
          <a:prstGeom prst="rect">
            <a:avLst/>
          </a:prstGeom>
          <a:noFill/>
        </p:spPr>
        <p:txBody>
          <a:bodyPr wrap="square" rtlCol="0">
            <a:spAutoFit/>
          </a:bodyPr>
          <a:lstStyle/>
          <a:p>
            <a:pPr lvl="0" fontAlgn="auto">
              <a:spcBef>
                <a:spcPts val="0"/>
              </a:spcBef>
              <a:spcAft>
                <a:spcPts val="0"/>
              </a:spcAft>
              <a:buClr>
                <a:srgbClr val="3333CC"/>
              </a:buClr>
              <a:defRPr/>
            </a:pPr>
            <a:r>
              <a:rPr lang="en-GB" sz="1600" kern="0" dirty="0">
                <a:solidFill>
                  <a:srgbClr val="000000"/>
                </a:solidFill>
                <a:latin typeface="Arial"/>
                <a:cs typeface="Arial" pitchFamily="34" charset="0"/>
              </a:rPr>
              <a:t>Applications are being accepted for the above and the following scopes: ICAO CORSIA Version 1 </a:t>
            </a:r>
            <a:endParaRPr lang="en-GB" sz="1600" kern="0" dirty="0">
              <a:solidFill>
                <a:srgbClr val="000000"/>
              </a:solidFill>
              <a:latin typeface="Arial"/>
            </a:endParaRPr>
          </a:p>
        </p:txBody>
      </p:sp>
      <p:sp>
        <p:nvSpPr>
          <p:cNvPr id="17" name="TextBox 16"/>
          <p:cNvSpPr txBox="1"/>
          <p:nvPr/>
        </p:nvSpPr>
        <p:spPr>
          <a:xfrm>
            <a:off x="178633" y="1454073"/>
            <a:ext cx="7885178" cy="907941"/>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Management systems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Product </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ea typeface="ＭＳ Ｐゴシック" panose="020B0600070205080204" pitchFamily="34" charset="-128"/>
                <a:cs typeface="Arial" pitchFamily="34" charset="0"/>
              </a:rPr>
              <a:t>Persons </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ea typeface="ＭＳ Ｐゴシック" panose="020B0600070205080204" pitchFamily="34" charset="-128"/>
                <a:cs typeface="Arial" pitchFamily="34" charset="0"/>
              </a:rPr>
              <a:t>Validation and Verification</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cs typeface="Arial" pitchFamily="34" charset="0"/>
              </a:rPr>
              <a:t>GHG Validation and Verification</a:t>
            </a:r>
          </a:p>
          <a:p>
            <a:pPr marL="742950" lvl="1" indent="-285750" fontAlgn="auto">
              <a:spcBef>
                <a:spcPts val="0"/>
              </a:spcBef>
              <a:spcAft>
                <a:spcPts val="300"/>
              </a:spcAft>
              <a:buClr>
                <a:srgbClr val="3333CC"/>
              </a:buClr>
              <a:buFont typeface="Courier New" panose="02070309020205020404" pitchFamily="49" charset="0"/>
              <a:buChar char="o"/>
              <a:defRPr/>
            </a:pPr>
            <a:endParaRPr lang="en-GB" altLang="ja-JP" sz="1600" kern="0" dirty="0">
              <a:solidFill>
                <a:srgbClr val="000000"/>
              </a:solidFill>
              <a:latin typeface="Arial"/>
              <a:ea typeface="ＭＳ Ｐゴシック" panose="020B0600070205080204" pitchFamily="34" charset="-128"/>
              <a:cs typeface="Arial" pitchFamily="34" charset="0"/>
            </a:endParaRPr>
          </a:p>
        </p:txBody>
      </p:sp>
      <p:sp>
        <p:nvSpPr>
          <p:cNvPr id="18" name="TextBox 17"/>
          <p:cNvSpPr txBox="1"/>
          <p:nvPr/>
        </p:nvSpPr>
        <p:spPr>
          <a:xfrm>
            <a:off x="194183" y="2188044"/>
            <a:ext cx="2664296" cy="477054"/>
          </a:xfrm>
          <a:prstGeom prst="rect">
            <a:avLst/>
          </a:prstGeom>
          <a:noFill/>
        </p:spPr>
        <p:txBody>
          <a:bodyPr wrap="square" rtlCol="0">
            <a:spAutoFit/>
          </a:bodyPr>
          <a:lstStyle/>
          <a:p>
            <a:pPr marL="742950" lvl="1" indent="-285750" fontAlgn="auto">
              <a:spcBef>
                <a:spcPts val="0"/>
              </a:spcBef>
              <a:spcAft>
                <a:spcPts val="0"/>
              </a:spcAft>
              <a:buClr>
                <a:srgbClr val="3333CC"/>
              </a:buClr>
              <a:buFont typeface="Courier New" panose="02070309020205020404" pitchFamily="49" charset="0"/>
              <a:buChar char="o"/>
              <a:defRPr/>
            </a:pPr>
            <a:endParaRPr lang="en-GB" sz="900" kern="0" dirty="0">
              <a:solidFill>
                <a:srgbClr val="000000"/>
              </a:solidFill>
              <a:latin typeface="Arial"/>
              <a:cs typeface="Arial" pitchFamily="34" charset="0"/>
            </a:endParaRPr>
          </a:p>
          <a:p>
            <a:pPr marL="342900" indent="-342900" fontAlgn="auto">
              <a:spcBef>
                <a:spcPts val="0"/>
              </a:spcBef>
              <a:spcAft>
                <a:spcPts val="600"/>
              </a:spcAft>
              <a:buClr>
                <a:srgbClr val="3333CC"/>
              </a:buClr>
              <a:buFont typeface="Arial" panose="020B0604020202020204" pitchFamily="34" charset="0"/>
              <a:buChar char="•"/>
              <a:defRPr/>
            </a:pPr>
            <a:r>
              <a:rPr lang="en-GB" sz="1600" kern="0" dirty="0">
                <a:solidFill>
                  <a:srgbClr val="000000"/>
                </a:solidFill>
                <a:latin typeface="Arial"/>
                <a:cs typeface="Arial" pitchFamily="34" charset="0"/>
              </a:rPr>
              <a:t>Sub Scope Level 4:</a:t>
            </a:r>
          </a:p>
        </p:txBody>
      </p:sp>
      <p:sp>
        <p:nvSpPr>
          <p:cNvPr id="19" name="TextBox 18"/>
          <p:cNvSpPr txBox="1"/>
          <p:nvPr/>
        </p:nvSpPr>
        <p:spPr>
          <a:xfrm>
            <a:off x="178633" y="2679601"/>
            <a:ext cx="7885178" cy="1204304"/>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Global G.A.P. IFA General Regulations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ISO/TS 22003 FSMS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27006 ISMS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17021-3 QMS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17021-2 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50003 </a:t>
            </a:r>
            <a:r>
              <a:rPr lang="en-GB" sz="1600" kern="0" dirty="0" err="1">
                <a:solidFill>
                  <a:srgbClr val="000000"/>
                </a:solidFill>
                <a:latin typeface="Arial"/>
                <a:cs typeface="Arial" pitchFamily="34" charset="0"/>
              </a:rPr>
              <a:t>EnMS</a:t>
            </a:r>
            <a:endParaRPr lang="en-GB" sz="1600" kern="0" dirty="0">
              <a:solidFill>
                <a:srgbClr val="000000"/>
              </a:solidFill>
              <a:latin typeface="Arial"/>
              <a:cs typeface="Arial" pitchFamily="34" charset="0"/>
            </a:endParaRP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TS 17021-10 OH&amp;SMS</a:t>
            </a:r>
          </a:p>
        </p:txBody>
      </p:sp>
      <p:sp>
        <p:nvSpPr>
          <p:cNvPr id="20" name="TextBox 19"/>
          <p:cNvSpPr txBox="1"/>
          <p:nvPr/>
        </p:nvSpPr>
        <p:spPr>
          <a:xfrm>
            <a:off x="194183" y="3854349"/>
            <a:ext cx="3787957" cy="338554"/>
          </a:xfrm>
          <a:prstGeom prst="rect">
            <a:avLst/>
          </a:prstGeom>
          <a:noFill/>
        </p:spPr>
        <p:txBody>
          <a:bodyPr wrap="square" rtlCol="0">
            <a:spAutoFit/>
          </a:bodyPr>
          <a:lstStyle/>
          <a:p>
            <a:pPr marL="342900" indent="-342900" fontAlgn="auto">
              <a:spcBef>
                <a:spcPts val="0"/>
              </a:spcBef>
              <a:spcAft>
                <a:spcPts val="600"/>
              </a:spcAft>
              <a:buClr>
                <a:srgbClr val="3333CC"/>
              </a:buClr>
              <a:buFontTx/>
              <a:buChar char="•"/>
              <a:defRPr/>
            </a:pPr>
            <a:r>
              <a:rPr lang="en-GB" sz="1600" kern="0" dirty="0">
                <a:solidFill>
                  <a:srgbClr val="000000"/>
                </a:solidFill>
                <a:latin typeface="Arial"/>
                <a:cs typeface="Arial" pitchFamily="34" charset="0"/>
              </a:rPr>
              <a:t>Sub Scope Level 5:</a:t>
            </a:r>
          </a:p>
        </p:txBody>
      </p:sp>
      <p:sp>
        <p:nvSpPr>
          <p:cNvPr id="21" name="TextBox 20"/>
          <p:cNvSpPr txBox="1"/>
          <p:nvPr/>
        </p:nvSpPr>
        <p:spPr>
          <a:xfrm>
            <a:off x="167138" y="4183561"/>
            <a:ext cx="7896673" cy="1515800"/>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9001 QMS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14001 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22000 FSMS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27001 ISMS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Global G.A.P. IFA CPCCs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FAMI-QS Certification Scheme</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13485 MDMS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50001 </a:t>
            </a:r>
            <a:r>
              <a:rPr lang="en-GB" sz="1600" kern="0" dirty="0" err="1">
                <a:solidFill>
                  <a:srgbClr val="000000"/>
                </a:solidFill>
                <a:latin typeface="Arial"/>
                <a:cs typeface="Arial" pitchFamily="34" charset="0"/>
              </a:rPr>
              <a:t>EnMS</a:t>
            </a:r>
            <a:endParaRPr lang="en-GB" sz="1600" kern="0" dirty="0">
              <a:solidFill>
                <a:srgbClr val="000000"/>
              </a:solidFill>
              <a:latin typeface="Arial"/>
              <a:cs typeface="Arial" pitchFamily="34" charset="0"/>
            </a:endParaRP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IPC-PL-11-006</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45001 OH&amp;SMS</a:t>
            </a:r>
          </a:p>
        </p:txBody>
      </p:sp>
    </p:spTree>
    <p:extLst>
      <p:ext uri="{BB962C8B-B14F-4D97-AF65-F5344CB8AC3E}">
        <p14:creationId xmlns:p14="http://schemas.microsoft.com/office/powerpoint/2010/main" val="194715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8F7"/>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 xmlns:a16="http://schemas.microsoft.com/office/drawing/2014/main" id="{3D5E8BD4-5789-458A-8551-A798B65C320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bwMode="auto">
          <a:xfrm>
            <a:off x="5283696" y="0"/>
            <a:ext cx="3896816" cy="56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4E81BE29-D07A-4DFB-856C-ACA38F627BA4}"/>
              </a:ext>
            </a:extLst>
          </p:cNvPr>
          <p:cNvSpPr>
            <a:spLocks noGrp="1"/>
          </p:cNvSpPr>
          <p:nvPr>
            <p:ph type="title"/>
          </p:nvPr>
        </p:nvSpPr>
        <p:spPr/>
        <p:txBody>
          <a:bodyPr/>
          <a:lstStyle/>
          <a:p>
            <a:endParaRPr lang="en-CA"/>
          </a:p>
        </p:txBody>
      </p:sp>
      <p:pic>
        <p:nvPicPr>
          <p:cNvPr id="4" name="Content Placeholder 3">
            <a:extLst>
              <a:ext uri="{FF2B5EF4-FFF2-40B4-BE49-F238E27FC236}">
                <a16:creationId xmlns="" xmlns:a16="http://schemas.microsoft.com/office/drawing/2014/main" id="{33023140-7EF1-43C1-93D1-9736158521CB}"/>
              </a:ext>
            </a:extLst>
          </p:cNvPr>
          <p:cNvPicPr>
            <a:picLocks noGrp="1" noChangeAspect="1"/>
          </p:cNvPicPr>
          <p:nvPr>
            <p:ph idx="1"/>
          </p:nvPr>
        </p:nvPicPr>
        <p:blipFill rotWithShape="1">
          <a:blip r:embed="rId3" cstate="hqprint">
            <a:extLst>
              <a:ext uri="{28A0092B-C50C-407E-A947-70E740481C1C}">
                <a14:useLocalDpi xmlns:a14="http://schemas.microsoft.com/office/drawing/2010/main"/>
              </a:ext>
            </a:extLst>
          </a:blip>
          <a:srcRect/>
          <a:stretch/>
        </p:blipFill>
        <p:spPr>
          <a:xfrm>
            <a:off x="0" y="567680"/>
            <a:ext cx="9180512" cy="6290320"/>
          </a:xfrm>
        </p:spPr>
      </p:pic>
      <p:pic>
        <p:nvPicPr>
          <p:cNvPr id="6" name="Picture 5">
            <a:extLst>
              <a:ext uri="{FF2B5EF4-FFF2-40B4-BE49-F238E27FC236}">
                <a16:creationId xmlns="" xmlns:a16="http://schemas.microsoft.com/office/drawing/2014/main" id="{96A496B4-29ED-4366-A273-E7E0A682CDD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75656" y="44624"/>
            <a:ext cx="6192688" cy="392434"/>
          </a:xfrm>
          <a:prstGeom prst="rect">
            <a:avLst/>
          </a:prstGeom>
        </p:spPr>
      </p:pic>
    </p:spTree>
    <p:extLst>
      <p:ext uri="{BB962C8B-B14F-4D97-AF65-F5344CB8AC3E}">
        <p14:creationId xmlns:p14="http://schemas.microsoft.com/office/powerpoint/2010/main" val="304518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About ILAC</a:t>
            </a:r>
          </a:p>
        </p:txBody>
      </p:sp>
      <p:sp>
        <p:nvSpPr>
          <p:cNvPr id="3" name="Content Placeholder 2"/>
          <p:cNvSpPr>
            <a:spLocks noGrp="1"/>
          </p:cNvSpPr>
          <p:nvPr>
            <p:ph idx="1"/>
          </p:nvPr>
        </p:nvSpPr>
        <p:spPr>
          <a:xfrm>
            <a:off x="212877" y="1016459"/>
            <a:ext cx="8650287" cy="4825082"/>
          </a:xfrm>
        </p:spPr>
        <p:txBody>
          <a:bodyPr rtlCol="0">
            <a:noAutofit/>
          </a:bodyPr>
          <a:lstStyle/>
          <a:p>
            <a:pPr eaLnBrk="1" fontAlgn="auto" hangingPunct="1">
              <a:spcBef>
                <a:spcPts val="0"/>
              </a:spcBef>
              <a:spcAft>
                <a:spcPts val="0"/>
              </a:spcAft>
              <a:buClr>
                <a:schemeClr val="accent2"/>
              </a:buClr>
              <a:defRPr/>
            </a:pPr>
            <a:r>
              <a:rPr lang="en-GB" sz="2200" dirty="0">
                <a:latin typeface="+mn-lt"/>
                <a:ea typeface="+mj-ea"/>
                <a:cs typeface="Arial" pitchFamily="34" charset="0"/>
              </a:rPr>
              <a:t>ILAC is the international authority on laboratory, inspection, reference material producer and proficiency testing provider accreditation with a membership consisting of accreditation bodies and affiliated organisations through out the world.</a:t>
            </a:r>
          </a:p>
          <a:p>
            <a:pPr eaLnBrk="1" fontAlgn="auto" hangingPunct="1">
              <a:spcBef>
                <a:spcPts val="0"/>
              </a:spcBef>
              <a:spcAft>
                <a:spcPts val="0"/>
              </a:spcAft>
              <a:buClr>
                <a:schemeClr val="accent2"/>
              </a:buClr>
              <a:defRPr/>
            </a:pPr>
            <a:endParaRPr lang="en-GB" sz="2200" dirty="0">
              <a:latin typeface="+mn-lt"/>
              <a:ea typeface="+mj-ea"/>
              <a:cs typeface="Arial" pitchFamily="34" charset="0"/>
            </a:endParaRPr>
          </a:p>
          <a:p>
            <a:pPr eaLnBrk="1" fontAlgn="auto" hangingPunct="1">
              <a:spcBef>
                <a:spcPts val="0"/>
              </a:spcBef>
              <a:spcAft>
                <a:spcPts val="0"/>
              </a:spcAft>
              <a:buClr>
                <a:schemeClr val="accent2"/>
              </a:buClr>
              <a:defRPr/>
            </a:pPr>
            <a:r>
              <a:rPr lang="en-GB" sz="2200" dirty="0">
                <a:latin typeface="+mn-lt"/>
                <a:ea typeface="+mj-ea"/>
                <a:cs typeface="Arial" pitchFamily="34" charset="0"/>
              </a:rPr>
              <a:t>ILAC promotes the increased global use and acceptance by industry and government, of the results from accredited laboratories and inspection bodies, proficiency testing programs from accredited proficiency testing providers and reference materials produced by accredited reference material producers. </a:t>
            </a:r>
          </a:p>
          <a:p>
            <a:pPr eaLnBrk="1" fontAlgn="auto" hangingPunct="1">
              <a:spcBef>
                <a:spcPts val="0"/>
              </a:spcBef>
              <a:spcAft>
                <a:spcPts val="0"/>
              </a:spcAft>
              <a:buClr>
                <a:schemeClr val="accent2"/>
              </a:buClr>
              <a:defRPr/>
            </a:pPr>
            <a:endParaRPr lang="en-GB" sz="2200" dirty="0">
              <a:latin typeface="+mn-lt"/>
              <a:ea typeface="+mj-ea"/>
              <a:cs typeface="Arial" pitchFamily="34" charset="0"/>
            </a:endParaRPr>
          </a:p>
          <a:p>
            <a:pPr eaLnBrk="1" fontAlgn="auto" hangingPunct="1">
              <a:spcBef>
                <a:spcPts val="0"/>
              </a:spcBef>
              <a:spcAft>
                <a:spcPts val="0"/>
              </a:spcAft>
              <a:buClr>
                <a:schemeClr val="accent2"/>
              </a:buClr>
              <a:defRPr/>
            </a:pPr>
            <a:r>
              <a:rPr lang="en-GB" sz="2200" dirty="0">
                <a:latin typeface="+mn-lt"/>
                <a:ea typeface="+mj-ea"/>
                <a:cs typeface="Arial" pitchFamily="34" charset="0"/>
              </a:rPr>
              <a:t>ILAC operates and manages the multi-lateral, mutual recognition arrangement (the ILAC MRA) to promote the acceptance of accredited test, calibration and inspection data and results, proficiency testing providers and reference material producers.</a:t>
            </a: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47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ILAC Structure</a:t>
            </a:r>
            <a:endParaRPr lang="en-GB" altLang="en-US" sz="1200" b="1" dirty="0"/>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6017963" y="1308782"/>
            <a:ext cx="1150892" cy="523220"/>
          </a:xfrm>
          <a:prstGeom prst="rect">
            <a:avLst/>
          </a:prstGeom>
          <a:noFill/>
        </p:spPr>
        <p:txBody>
          <a:bodyPr wrap="none" rtlCol="0">
            <a:spAutoFit/>
          </a:bodyPr>
          <a:lstStyle/>
          <a:p>
            <a:pPr algn="ctr"/>
            <a:r>
              <a:rPr lang="en-GB" sz="1400" dirty="0">
                <a:solidFill>
                  <a:schemeClr val="bg1"/>
                </a:solidFill>
                <a:latin typeface="+mn-lt"/>
              </a:rPr>
              <a:t>Arrangement</a:t>
            </a:r>
          </a:p>
          <a:p>
            <a:pPr algn="ctr"/>
            <a:r>
              <a:rPr lang="en-GB" sz="1400" dirty="0">
                <a:solidFill>
                  <a:schemeClr val="bg1"/>
                </a:solidFill>
                <a:latin typeface="+mn-lt"/>
              </a:rPr>
              <a:t>Council</a:t>
            </a:r>
          </a:p>
        </p:txBody>
      </p:sp>
      <p:sp>
        <p:nvSpPr>
          <p:cNvPr id="27" name="TextBox 26"/>
          <p:cNvSpPr txBox="1"/>
          <p:nvPr/>
        </p:nvSpPr>
        <p:spPr>
          <a:xfrm>
            <a:off x="2195736" y="5138608"/>
            <a:ext cx="1161087" cy="523220"/>
          </a:xfrm>
          <a:prstGeom prst="rect">
            <a:avLst/>
          </a:prstGeom>
          <a:noFill/>
        </p:spPr>
        <p:txBody>
          <a:bodyPr wrap="none" rtlCol="0">
            <a:spAutoFit/>
          </a:bodyPr>
          <a:lstStyle/>
          <a:p>
            <a:pPr algn="ctr"/>
            <a:r>
              <a:rPr lang="en-GB" sz="1400" dirty="0">
                <a:solidFill>
                  <a:schemeClr val="bg1"/>
                </a:solidFill>
                <a:latin typeface="+mn-lt"/>
              </a:rPr>
              <a:t>Accreditation</a:t>
            </a:r>
          </a:p>
          <a:p>
            <a:pPr algn="ctr"/>
            <a:r>
              <a:rPr lang="en-GB" sz="1400" dirty="0">
                <a:solidFill>
                  <a:schemeClr val="bg1"/>
                </a:solidFill>
                <a:latin typeface="+mn-lt"/>
              </a:rPr>
              <a:t>Committee</a:t>
            </a:r>
          </a:p>
        </p:txBody>
      </p:sp>
      <p:sp>
        <p:nvSpPr>
          <p:cNvPr id="33" name="TextBox 32"/>
          <p:cNvSpPr txBox="1"/>
          <p:nvPr/>
        </p:nvSpPr>
        <p:spPr>
          <a:xfrm>
            <a:off x="7380312" y="5138608"/>
            <a:ext cx="1018484" cy="523220"/>
          </a:xfrm>
          <a:prstGeom prst="rect">
            <a:avLst/>
          </a:prstGeom>
          <a:noFill/>
        </p:spPr>
        <p:txBody>
          <a:bodyPr wrap="none" rtlCol="0">
            <a:spAutoFit/>
          </a:bodyPr>
          <a:lstStyle/>
          <a:p>
            <a:pPr algn="ctr"/>
            <a:r>
              <a:rPr lang="en-GB" sz="1400" dirty="0">
                <a:solidFill>
                  <a:schemeClr val="bg1"/>
                </a:solidFill>
                <a:latin typeface="+mn-lt"/>
              </a:rPr>
              <a:t>Inspection</a:t>
            </a:r>
          </a:p>
          <a:p>
            <a:pPr algn="ctr"/>
            <a:r>
              <a:rPr lang="en-GB" sz="1400" dirty="0">
                <a:solidFill>
                  <a:schemeClr val="bg1"/>
                </a:solidFill>
                <a:latin typeface="+mn-lt"/>
              </a:rPr>
              <a:t>Committee</a:t>
            </a:r>
          </a:p>
        </p:txBody>
      </p:sp>
      <p:sp>
        <p:nvSpPr>
          <p:cNvPr id="17430" name="Rectangle 17429"/>
          <p:cNvSpPr/>
          <p:nvPr/>
        </p:nvSpPr>
        <p:spPr>
          <a:xfrm>
            <a:off x="52911" y="5983842"/>
            <a:ext cx="4761881" cy="276999"/>
          </a:xfrm>
          <a:prstGeom prst="rect">
            <a:avLst/>
          </a:prstGeom>
        </p:spPr>
        <p:txBody>
          <a:bodyPr wrap="none">
            <a:spAutoFit/>
          </a:bodyPr>
          <a:lstStyle/>
          <a:p>
            <a:r>
              <a:rPr lang="en-GB" sz="1200" dirty="0">
                <a:latin typeface="+mj-lt"/>
              </a:rPr>
              <a:t>Further information on the ILAC structure is available on the </a:t>
            </a:r>
            <a:r>
              <a:rPr lang="en-GB" sz="1200" dirty="0">
                <a:latin typeface="+mj-lt"/>
                <a:hlinkClick r:id="rId5"/>
              </a:rPr>
              <a:t>ILAC website</a:t>
            </a:r>
            <a:endParaRPr lang="en-GB" sz="1200" dirty="0">
              <a:latin typeface="+mj-lt"/>
            </a:endParaRPr>
          </a:p>
        </p:txBody>
      </p:sp>
      <p:sp>
        <p:nvSpPr>
          <p:cNvPr id="17431" name="Rectangle 17430"/>
          <p:cNvSpPr/>
          <p:nvPr/>
        </p:nvSpPr>
        <p:spPr>
          <a:xfrm>
            <a:off x="-324544" y="962725"/>
            <a:ext cx="2627331" cy="954107"/>
          </a:xfrm>
          <a:prstGeom prst="rect">
            <a:avLst/>
          </a:prstGeom>
        </p:spPr>
        <p:txBody>
          <a:bodyPr rtlCol="0">
            <a:noAutofit/>
          </a:bodyPr>
          <a:lstStyle/>
          <a:p>
            <a:pPr marL="342900" indent="-342900" fontAlgn="auto">
              <a:spcBef>
                <a:spcPts val="0"/>
              </a:spcBef>
              <a:spcAft>
                <a:spcPts val="0"/>
              </a:spcAft>
              <a:buClr>
                <a:schemeClr val="accent2"/>
              </a:buClr>
              <a:buFont typeface="Arial" charset="0"/>
              <a:buChar char="•"/>
            </a:pPr>
            <a:endParaRPr lang="en-GB" sz="1200" dirty="0">
              <a:latin typeface="+mj-lt"/>
            </a:endParaRPr>
          </a:p>
        </p:txBody>
      </p:sp>
      <p:sp>
        <p:nvSpPr>
          <p:cNvPr id="17433" name="Rectangle 17432"/>
          <p:cNvSpPr/>
          <p:nvPr/>
        </p:nvSpPr>
        <p:spPr>
          <a:xfrm>
            <a:off x="228869" y="1227733"/>
            <a:ext cx="1966867" cy="954107"/>
          </a:xfrm>
          <a:prstGeom prst="rect">
            <a:avLst/>
          </a:prstGeom>
        </p:spPr>
        <p:txBody>
          <a:bodyPr rtlCol="0">
            <a:noAutofit/>
          </a:bodyPr>
          <a:lstStyle/>
          <a:p>
            <a:pPr fontAlgn="auto">
              <a:spcBef>
                <a:spcPts val="0"/>
              </a:spcBef>
              <a:spcAft>
                <a:spcPts val="0"/>
              </a:spcAft>
              <a:buClr>
                <a:schemeClr val="accent2"/>
              </a:buClr>
            </a:pPr>
            <a:r>
              <a:rPr lang="en-GB" sz="1200" b="1" dirty="0">
                <a:latin typeface="+mj-lt"/>
              </a:rPr>
              <a:t>The General Assembly (GA) </a:t>
            </a:r>
            <a:r>
              <a:rPr lang="en-GB" sz="1200" dirty="0">
                <a:latin typeface="+mj-lt"/>
              </a:rPr>
              <a:t>primary body of ILAC and ensures that specific tasks are pursued in accordance with the objectives of ILAC.  All members of ILAC are eligible to nominate one representative.</a:t>
            </a:r>
          </a:p>
        </p:txBody>
      </p:sp>
      <p:pic>
        <p:nvPicPr>
          <p:cNvPr id="13" name="Picture 2" descr="http://infoxpert/docs/13.01%20ILAC/Administration/ILAC%20Organisation%20Charts/ILAC%20organisation%20chart%20as%20at%20March%202015.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5736" y="1034733"/>
            <a:ext cx="6778350" cy="480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896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179512"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ILAC Committees</a:t>
            </a:r>
            <a:endParaRPr lang="en-GB" altLang="en-US" sz="1200" b="1" dirty="0"/>
          </a:p>
        </p:txBody>
      </p:sp>
      <p:sp>
        <p:nvSpPr>
          <p:cNvPr id="29" name="Content Placeholder 2"/>
          <p:cNvSpPr txBox="1">
            <a:spLocks/>
          </p:cNvSpPr>
          <p:nvPr/>
        </p:nvSpPr>
        <p:spPr>
          <a:xfrm>
            <a:off x="165945" y="1412776"/>
            <a:ext cx="8650287" cy="3024336"/>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0"/>
              </a:spcBef>
              <a:spcAft>
                <a:spcPts val="0"/>
              </a:spcAft>
              <a:buClr>
                <a:schemeClr val="accent2"/>
              </a:buClr>
              <a:defRPr/>
            </a:pPr>
            <a:r>
              <a:rPr lang="en-GB" sz="2000" b="1" dirty="0"/>
              <a:t>Executive Committee</a:t>
            </a:r>
            <a:r>
              <a:rPr lang="en-GB" sz="2000" dirty="0"/>
              <a:t> </a:t>
            </a:r>
            <a:r>
              <a:rPr lang="en-GB" sz="2000" b="1" dirty="0"/>
              <a:t>(EC)</a:t>
            </a:r>
            <a:r>
              <a:rPr lang="en-GB" sz="2000" dirty="0"/>
              <a:t> - Responsible for the day to day management of ILAC and its activities. </a:t>
            </a:r>
          </a:p>
          <a:p>
            <a:pPr eaLnBrk="1" fontAlgn="auto" hangingPunct="1">
              <a:spcBef>
                <a:spcPts val="0"/>
              </a:spcBef>
              <a:spcAft>
                <a:spcPts val="0"/>
              </a:spcAft>
              <a:buClr>
                <a:schemeClr val="accent2"/>
              </a:buClr>
              <a:defRPr/>
            </a:pPr>
            <a:endParaRPr lang="en-GB" sz="2000" dirty="0"/>
          </a:p>
          <a:p>
            <a:pPr eaLnBrk="1" fontAlgn="auto" hangingPunct="1">
              <a:spcBef>
                <a:spcPts val="0"/>
              </a:spcBef>
              <a:spcAft>
                <a:spcPts val="0"/>
              </a:spcAft>
              <a:buClr>
                <a:schemeClr val="accent2"/>
              </a:buClr>
              <a:defRPr/>
            </a:pPr>
            <a:r>
              <a:rPr lang="en-GB" sz="2000" b="1" dirty="0"/>
              <a:t>Arrangement Council</a:t>
            </a:r>
            <a:r>
              <a:rPr lang="en-GB" sz="2000" dirty="0"/>
              <a:t> - is the decision making body for determining signatory and recognition status under the ILAC MRA. The members are delegates nominated by the Full and Associate members.</a:t>
            </a:r>
            <a:r>
              <a:rPr lang="en-GB" sz="2000" b="1" dirty="0"/>
              <a:t> </a:t>
            </a:r>
          </a:p>
          <a:p>
            <a:pPr eaLnBrk="1" fontAlgn="auto" hangingPunct="1">
              <a:spcBef>
                <a:spcPts val="0"/>
              </a:spcBef>
              <a:spcAft>
                <a:spcPts val="0"/>
              </a:spcAft>
              <a:buClr>
                <a:schemeClr val="accent2"/>
              </a:buClr>
              <a:defRPr/>
            </a:pPr>
            <a:endParaRPr lang="en-GB" sz="2000" b="1" dirty="0"/>
          </a:p>
          <a:p>
            <a:pPr eaLnBrk="1" fontAlgn="auto" hangingPunct="1">
              <a:spcBef>
                <a:spcPts val="0"/>
              </a:spcBef>
              <a:spcAft>
                <a:spcPts val="0"/>
              </a:spcAft>
              <a:buClr>
                <a:schemeClr val="accent2"/>
              </a:buClr>
              <a:defRPr/>
            </a:pPr>
            <a:r>
              <a:rPr lang="en-GB" sz="2000" dirty="0"/>
              <a:t>The </a:t>
            </a:r>
            <a:r>
              <a:rPr lang="en-GB" sz="2000" b="1" dirty="0"/>
              <a:t>Arrangement Management Committee (AMC)</a:t>
            </a:r>
            <a:r>
              <a:rPr lang="en-GB" sz="2000" dirty="0"/>
              <a:t> - is responsible for the day-to-day management activities of the ILAC MRA on behalf of the Arrangement Council and provides advice on its further development and operation.  This committee operates in-conjunction with the IAF MLA Management Committee for all joint ILAC/IAF evaluation related activities.</a:t>
            </a:r>
          </a:p>
          <a:p>
            <a:pPr eaLnBrk="1" fontAlgn="auto" hangingPunct="1">
              <a:spcBef>
                <a:spcPts val="0"/>
              </a:spcBef>
              <a:spcAft>
                <a:spcPts val="0"/>
              </a:spcAft>
              <a:buClr>
                <a:schemeClr val="accent2"/>
              </a:buClr>
              <a:defRPr/>
            </a:pPr>
            <a:endParaRPr lang="en-GB" sz="2000" dirty="0"/>
          </a:p>
          <a:p>
            <a:pPr eaLnBrk="1" fontAlgn="auto" hangingPunct="1">
              <a:spcBef>
                <a:spcPts val="0"/>
              </a:spcBef>
              <a:spcAft>
                <a:spcPts val="0"/>
              </a:spcAft>
              <a:buClr>
                <a:schemeClr val="accent2"/>
              </a:buClr>
              <a:defRPr/>
            </a:pPr>
            <a:r>
              <a:rPr lang="en-GB" sz="2000" b="1" dirty="0"/>
              <a:t>Arrangement Committee (ARC)</a:t>
            </a:r>
            <a:r>
              <a:rPr lang="en-GB" sz="2000" dirty="0"/>
              <a:t> - Responsible for harmonized implementation and continual improvement of the ILAC Arrangement</a:t>
            </a:r>
          </a:p>
        </p:txBody>
      </p:sp>
      <p:pic>
        <p:nvPicPr>
          <p:cNvPr id="30"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66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179512"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ILAC Committees (cont’d)</a:t>
            </a:r>
            <a:endParaRPr lang="en-GB" altLang="en-US" sz="1200" b="1" dirty="0"/>
          </a:p>
        </p:txBody>
      </p:sp>
      <p:sp>
        <p:nvSpPr>
          <p:cNvPr id="29" name="Content Placeholder 2"/>
          <p:cNvSpPr txBox="1">
            <a:spLocks/>
          </p:cNvSpPr>
          <p:nvPr/>
        </p:nvSpPr>
        <p:spPr>
          <a:xfrm>
            <a:off x="179511" y="1700808"/>
            <a:ext cx="8650287" cy="2880320"/>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0"/>
              </a:spcBef>
              <a:spcAft>
                <a:spcPts val="0"/>
              </a:spcAft>
              <a:buClr>
                <a:schemeClr val="accent2"/>
              </a:buClr>
              <a:defRPr/>
            </a:pPr>
            <a:r>
              <a:rPr lang="en-GB" sz="2000" b="1" dirty="0"/>
              <a:t>Accreditation Committee (AIC) </a:t>
            </a:r>
            <a:r>
              <a:rPr lang="en-GB" sz="2000" dirty="0"/>
              <a:t>- Responsible for harmonisation and improvement of accreditation practice at the international level. </a:t>
            </a:r>
          </a:p>
          <a:p>
            <a:pPr eaLnBrk="1" fontAlgn="auto" hangingPunct="1">
              <a:spcBef>
                <a:spcPts val="0"/>
              </a:spcBef>
              <a:spcAft>
                <a:spcPts val="0"/>
              </a:spcAft>
              <a:buClr>
                <a:schemeClr val="accent2"/>
              </a:buClr>
              <a:defRPr/>
            </a:pPr>
            <a:endParaRPr lang="en-GB" sz="2000" b="1" dirty="0"/>
          </a:p>
          <a:p>
            <a:pPr eaLnBrk="1" fontAlgn="auto" hangingPunct="1">
              <a:spcBef>
                <a:spcPts val="0"/>
              </a:spcBef>
              <a:spcAft>
                <a:spcPts val="0"/>
              </a:spcAft>
              <a:buClr>
                <a:schemeClr val="accent2"/>
              </a:buClr>
              <a:defRPr/>
            </a:pPr>
            <a:r>
              <a:rPr lang="en-GB" sz="2000" b="1" dirty="0"/>
              <a:t>Laboratory Committee (LC) </a:t>
            </a:r>
            <a:r>
              <a:rPr lang="en-GB" sz="2000" dirty="0"/>
              <a:t>- is a stakeholder group that provides a means of interaction and exchange of ideas between ILAC and the laboratory community. </a:t>
            </a:r>
          </a:p>
          <a:p>
            <a:pPr eaLnBrk="1" fontAlgn="auto" hangingPunct="1">
              <a:spcBef>
                <a:spcPts val="0"/>
              </a:spcBef>
              <a:spcAft>
                <a:spcPts val="0"/>
              </a:spcAft>
              <a:buClr>
                <a:schemeClr val="accent2"/>
              </a:buClr>
              <a:defRPr/>
            </a:pPr>
            <a:endParaRPr lang="en-GB" sz="2000" dirty="0"/>
          </a:p>
          <a:p>
            <a:pPr eaLnBrk="1" fontAlgn="auto" hangingPunct="1">
              <a:spcBef>
                <a:spcPts val="0"/>
              </a:spcBef>
              <a:spcAft>
                <a:spcPts val="0"/>
              </a:spcAft>
              <a:buClr>
                <a:schemeClr val="accent2"/>
              </a:buClr>
              <a:defRPr/>
            </a:pPr>
            <a:r>
              <a:rPr lang="en-GB" sz="2000" b="1" dirty="0"/>
              <a:t>Marketing and Communications Committee (MCC) </a:t>
            </a:r>
            <a:r>
              <a:rPr lang="en-GB" sz="2000" dirty="0"/>
              <a:t>- Responsible for internal and external marketing and communication issues. It is involved with the promotion of ILAC's objectives, and the publication of ILAC documents, newsletters and other information. This committee operates in-conjunction with the IAF Communications and Marketing Committee.</a:t>
            </a:r>
          </a:p>
          <a:p>
            <a:pPr eaLnBrk="1" fontAlgn="auto" hangingPunct="1">
              <a:spcBef>
                <a:spcPts val="0"/>
              </a:spcBef>
              <a:spcAft>
                <a:spcPts val="0"/>
              </a:spcAft>
              <a:buClr>
                <a:schemeClr val="accent2"/>
              </a:buClr>
              <a:defRPr/>
            </a:pPr>
            <a:endParaRPr lang="en-GB" sz="1400" dirty="0">
              <a:latin typeface="+mn-lt"/>
              <a:ea typeface="+mj-ea"/>
              <a:cs typeface="Arial" pitchFamily="34" charset="0"/>
            </a:endParaRPr>
          </a:p>
        </p:txBody>
      </p:sp>
      <p:pic>
        <p:nvPicPr>
          <p:cNvPr id="30"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41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179512" y="446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ILAC Committees (cont’d)</a:t>
            </a:r>
            <a:endParaRPr lang="en-GB" altLang="en-US" sz="1200" b="1" dirty="0"/>
          </a:p>
        </p:txBody>
      </p:sp>
      <p:sp>
        <p:nvSpPr>
          <p:cNvPr id="29" name="Content Placeholder 2"/>
          <p:cNvSpPr txBox="1">
            <a:spLocks/>
          </p:cNvSpPr>
          <p:nvPr/>
        </p:nvSpPr>
        <p:spPr>
          <a:xfrm>
            <a:off x="179511" y="1988840"/>
            <a:ext cx="8650287" cy="2880320"/>
          </a:xfrm>
          <a:prstGeom prst="rect">
            <a:avLst/>
          </a:prstGeom>
        </p:spPr>
        <p:txBody>
          <a:bodyPr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j-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j-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j-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Bef>
                <a:spcPts val="0"/>
              </a:spcBef>
              <a:spcAft>
                <a:spcPts val="0"/>
              </a:spcAft>
              <a:buClr>
                <a:schemeClr val="accent2"/>
              </a:buClr>
              <a:defRPr/>
            </a:pPr>
            <a:r>
              <a:rPr lang="en-GB" sz="2400" b="1" dirty="0"/>
              <a:t>Joint Development Support Committee (JDSC) </a:t>
            </a:r>
            <a:r>
              <a:rPr lang="en-GB" sz="2400" dirty="0"/>
              <a:t>- Responsible for representing the interests of developing countries and operates in conjunction with the International Accreditation Forum (IAF). </a:t>
            </a:r>
          </a:p>
          <a:p>
            <a:pPr eaLnBrk="1" fontAlgn="auto" hangingPunct="1">
              <a:spcBef>
                <a:spcPts val="0"/>
              </a:spcBef>
              <a:spcAft>
                <a:spcPts val="0"/>
              </a:spcAft>
              <a:buClr>
                <a:schemeClr val="accent2"/>
              </a:buClr>
              <a:defRPr/>
            </a:pPr>
            <a:endParaRPr lang="en-GB" sz="2400" dirty="0"/>
          </a:p>
          <a:p>
            <a:pPr eaLnBrk="1" fontAlgn="auto" hangingPunct="1">
              <a:spcBef>
                <a:spcPts val="0"/>
              </a:spcBef>
              <a:spcAft>
                <a:spcPts val="0"/>
              </a:spcAft>
              <a:buClr>
                <a:schemeClr val="accent2"/>
              </a:buClr>
              <a:defRPr/>
            </a:pPr>
            <a:r>
              <a:rPr lang="en-GB" sz="2400" b="1" dirty="0"/>
              <a:t>Inspection Committee (IC) </a:t>
            </a:r>
            <a:r>
              <a:rPr lang="en-GB" sz="2400" dirty="0"/>
              <a:t>- Responsible for the harmonisation and improvement of accreditation practices for inspection activities at the international level. </a:t>
            </a:r>
            <a:endParaRPr lang="en-GB" sz="2400" dirty="0">
              <a:cs typeface="Arial" pitchFamily="34" charset="0"/>
            </a:endParaRPr>
          </a:p>
          <a:p>
            <a:pPr eaLnBrk="1" fontAlgn="auto" hangingPunct="1">
              <a:spcBef>
                <a:spcPts val="0"/>
              </a:spcBef>
              <a:spcAft>
                <a:spcPts val="0"/>
              </a:spcAft>
              <a:buClr>
                <a:schemeClr val="accent2"/>
              </a:buClr>
              <a:defRPr/>
            </a:pPr>
            <a:endParaRPr lang="en-GB" sz="1400" dirty="0">
              <a:latin typeface="+mn-lt"/>
              <a:ea typeface="+mj-ea"/>
              <a:cs typeface="Arial" pitchFamily="34" charset="0"/>
            </a:endParaRPr>
          </a:p>
        </p:txBody>
      </p:sp>
      <p:pic>
        <p:nvPicPr>
          <p:cNvPr id="30"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26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Contents</a:t>
            </a:r>
          </a:p>
        </p:txBody>
      </p:sp>
      <p:sp>
        <p:nvSpPr>
          <p:cNvPr id="3" name="Content Placeholder 2"/>
          <p:cNvSpPr>
            <a:spLocks noGrp="1"/>
          </p:cNvSpPr>
          <p:nvPr>
            <p:ph idx="1"/>
          </p:nvPr>
        </p:nvSpPr>
        <p:spPr>
          <a:xfrm>
            <a:off x="683568" y="1124744"/>
            <a:ext cx="3888432" cy="5617369"/>
          </a:xfrm>
        </p:spPr>
        <p:txBody>
          <a:bodyPr rtlCol="0">
            <a:noAutofit/>
          </a:bodyPr>
          <a:lstStyle/>
          <a:p>
            <a:pPr eaLnBrk="1" fontAlgn="auto" hangingPunct="1">
              <a:spcBef>
                <a:spcPts val="0"/>
              </a:spcBef>
              <a:spcAft>
                <a:spcPts val="0"/>
              </a:spcAft>
              <a:buClr>
                <a:schemeClr val="accent2"/>
              </a:buClr>
              <a:defRPr/>
            </a:pPr>
            <a:r>
              <a:rPr lang="en-US" sz="1800" dirty="0">
                <a:latin typeface="+mn-lt"/>
                <a:ea typeface="+mj-ea"/>
                <a:cs typeface="Arial" pitchFamily="34" charset="0"/>
              </a:rPr>
              <a:t>Global Vision</a:t>
            </a:r>
          </a:p>
          <a:p>
            <a:pPr eaLnBrk="1" fontAlgn="auto" hangingPunct="1">
              <a:spcBef>
                <a:spcPts val="0"/>
              </a:spcBef>
              <a:spcAft>
                <a:spcPts val="0"/>
              </a:spcAft>
              <a:buClr>
                <a:schemeClr val="accent2"/>
              </a:buClr>
              <a:defRPr/>
            </a:pPr>
            <a:r>
              <a:rPr lang="en-US" sz="1800" dirty="0">
                <a:latin typeface="+mn-lt"/>
                <a:ea typeface="+mj-ea"/>
                <a:cs typeface="Arial" pitchFamily="34" charset="0"/>
              </a:rPr>
              <a:t>IAF &amp; ILAC</a:t>
            </a:r>
          </a:p>
          <a:p>
            <a:pPr lvl="1" algn="just" eaLnBrk="1" fontAlgn="auto" hangingPunct="1">
              <a:spcBef>
                <a:spcPts val="0"/>
              </a:spcBef>
              <a:spcAft>
                <a:spcPts val="0"/>
              </a:spcAft>
              <a:buClr>
                <a:schemeClr val="accent2"/>
              </a:buClr>
              <a:defRPr/>
            </a:pPr>
            <a:r>
              <a:rPr lang="en-US" sz="1600" dirty="0">
                <a:cs typeface="Arial" pitchFamily="34" charset="0"/>
              </a:rPr>
              <a:t>Common Aims</a:t>
            </a:r>
          </a:p>
          <a:p>
            <a:pPr lvl="1" algn="just" eaLnBrk="1" fontAlgn="auto" hangingPunct="1">
              <a:spcBef>
                <a:spcPts val="0"/>
              </a:spcBef>
              <a:spcAft>
                <a:spcPts val="0"/>
              </a:spcAft>
              <a:buClr>
                <a:schemeClr val="accent2"/>
              </a:buClr>
              <a:defRPr/>
            </a:pPr>
            <a:r>
              <a:rPr lang="en-US" sz="1600" dirty="0">
                <a:cs typeface="Arial" pitchFamily="34" charset="0"/>
              </a:rPr>
              <a:t>Quality Infrastructure</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The Arrangements</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Objectives</a:t>
            </a:r>
          </a:p>
          <a:p>
            <a:pPr eaLnBrk="1" fontAlgn="auto" hangingPunct="1">
              <a:spcBef>
                <a:spcPts val="0"/>
              </a:spcBef>
              <a:spcAft>
                <a:spcPts val="0"/>
              </a:spcAft>
              <a:buClr>
                <a:schemeClr val="accent2"/>
              </a:buClr>
              <a:defRPr/>
            </a:pPr>
            <a:r>
              <a:rPr lang="en-US" sz="1800" dirty="0">
                <a:latin typeface="+mn-lt"/>
                <a:ea typeface="+mj-ea"/>
                <a:cs typeface="Arial" pitchFamily="34" charset="0"/>
              </a:rPr>
              <a:t>About IAF</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IAF Structure</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IAF Committees</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Coverage of the IAF MLA</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Status of the IAF MLA</a:t>
            </a:r>
          </a:p>
          <a:p>
            <a:pPr eaLnBrk="1" fontAlgn="auto" hangingPunct="1">
              <a:spcBef>
                <a:spcPts val="0"/>
              </a:spcBef>
              <a:spcAft>
                <a:spcPts val="0"/>
              </a:spcAft>
              <a:buClr>
                <a:schemeClr val="accent2"/>
              </a:buClr>
              <a:defRPr/>
            </a:pPr>
            <a:r>
              <a:rPr lang="en-US" sz="1800" dirty="0">
                <a:latin typeface="+mn-lt"/>
                <a:ea typeface="+mj-ea"/>
                <a:cs typeface="Arial" pitchFamily="34" charset="0"/>
              </a:rPr>
              <a:t>About ILAC</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ILAC Structure</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ILAC Committees</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Coverage of the ILAC MRA</a:t>
            </a:r>
          </a:p>
          <a:p>
            <a:pPr lvl="1" eaLnBrk="1" fontAlgn="auto" hangingPunct="1">
              <a:spcBef>
                <a:spcPts val="0"/>
              </a:spcBef>
              <a:spcAft>
                <a:spcPts val="0"/>
              </a:spcAft>
              <a:buClr>
                <a:schemeClr val="accent2"/>
              </a:buClr>
              <a:defRPr/>
            </a:pPr>
            <a:r>
              <a:rPr lang="en-US" sz="1600" dirty="0">
                <a:latin typeface="+mn-lt"/>
                <a:ea typeface="+mj-ea"/>
                <a:cs typeface="Arial" pitchFamily="34" charset="0"/>
              </a:rPr>
              <a:t>Status of the ILAC MRA </a:t>
            </a: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a:p>
            <a:pPr eaLnBrk="1" fontAlgn="auto" hangingPunct="1">
              <a:spcBef>
                <a:spcPts val="0"/>
              </a:spcBef>
              <a:spcAft>
                <a:spcPts val="0"/>
              </a:spcAft>
              <a:buClr>
                <a:schemeClr val="accent2"/>
              </a:buClr>
              <a:defRPr/>
            </a:pPr>
            <a:endParaRPr lang="en-US" sz="1100" dirty="0">
              <a:latin typeface="+mn-lt"/>
              <a:ea typeface="+mj-ea"/>
              <a:cs typeface="Arial" pitchFamily="34" charset="0"/>
            </a:endParaRPr>
          </a:p>
        </p:txBody>
      </p:sp>
      <p:sp>
        <p:nvSpPr>
          <p:cNvPr id="2" name="Rectangle 1"/>
          <p:cNvSpPr/>
          <p:nvPr/>
        </p:nvSpPr>
        <p:spPr>
          <a:xfrm>
            <a:off x="4859957" y="1124744"/>
            <a:ext cx="4176018" cy="4493538"/>
          </a:xfrm>
          <a:prstGeom prst="rect">
            <a:avLst/>
          </a:prstGeom>
        </p:spPr>
        <p:txBody>
          <a:bodyPr wrap="square">
            <a:spAutoFit/>
          </a:bodyPr>
          <a:lstStyle/>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IAF/ILAC Timeline</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IAF &amp; ILAC Multilateral MRAs</a:t>
            </a:r>
          </a:p>
          <a:p>
            <a:pPr marL="742950" lvl="1" indent="-285750" algn="just" eaLnBrk="1" fontAlgn="auto" hangingPunct="1">
              <a:spcBef>
                <a:spcPts val="0"/>
              </a:spcBef>
              <a:spcAft>
                <a:spcPts val="0"/>
              </a:spcAft>
              <a:buClr>
                <a:schemeClr val="accent2"/>
              </a:buClr>
              <a:buFontTx/>
              <a:buChar char="-"/>
              <a:defRPr/>
            </a:pPr>
            <a:r>
              <a:rPr lang="en-US" sz="1400" dirty="0">
                <a:latin typeface="+mj-lt"/>
                <a:cs typeface="Arial" pitchFamily="34" charset="0"/>
              </a:rPr>
              <a:t>Benefits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The Route to Signing the Arrangements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Application of the Global Accreditation System</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Documents and Publications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Membership Types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ILAC Partners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IAF Partners</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How Do the Committees Work?</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Obligations as an AB?</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World Accreditation Day</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Sources of Further Information</a:t>
            </a:r>
          </a:p>
          <a:p>
            <a:pPr marL="285750" indent="-285750" eaLnBrk="1" fontAlgn="auto" hangingPunct="1">
              <a:spcBef>
                <a:spcPts val="0"/>
              </a:spcBef>
              <a:spcAft>
                <a:spcPts val="0"/>
              </a:spcAft>
              <a:buClr>
                <a:schemeClr val="accent2"/>
              </a:buClr>
              <a:buFont typeface="Arial" panose="020B0604020202020204" pitchFamily="34" charset="0"/>
              <a:buChar char="•"/>
              <a:defRPr/>
            </a:pPr>
            <a:r>
              <a:rPr lang="en-US" dirty="0">
                <a:latin typeface="+mn-lt"/>
                <a:cs typeface="Arial" pitchFamily="34" charset="0"/>
              </a:rPr>
              <a:t>Contact Details</a:t>
            </a:r>
          </a:p>
          <a:p>
            <a:pPr eaLnBrk="1" fontAlgn="auto" hangingPunct="1">
              <a:spcBef>
                <a:spcPts val="0"/>
              </a:spcBef>
              <a:spcAft>
                <a:spcPts val="0"/>
              </a:spcAft>
              <a:buClr>
                <a:schemeClr val="accent2"/>
              </a:buClr>
              <a:defRPr/>
            </a:pPr>
            <a:endParaRPr lang="en-US" sz="1000" dirty="0">
              <a:latin typeface="+mn-lt"/>
              <a:cs typeface="Arial" pitchFamily="34" charset="0"/>
            </a:endParaRPr>
          </a:p>
          <a:p>
            <a:pPr eaLnBrk="1" fontAlgn="auto" hangingPunct="1">
              <a:spcBef>
                <a:spcPts val="0"/>
              </a:spcBef>
              <a:spcAft>
                <a:spcPts val="0"/>
              </a:spcAft>
              <a:buClr>
                <a:schemeClr val="accent2"/>
              </a:buClr>
              <a:defRPr/>
            </a:pPr>
            <a:r>
              <a:rPr lang="en-US" sz="1000" dirty="0">
                <a:cs typeface="Arial" pitchFamily="34" charset="0"/>
              </a:rPr>
              <a:t>© ILAC and IAF 2020</a:t>
            </a:r>
            <a:endParaRPr lang="en-US" dirty="0">
              <a:latin typeface="+mn-lt"/>
              <a:cs typeface="Arial" pitchFamily="34" charset="0"/>
            </a:endParaRPr>
          </a:p>
        </p:txBody>
      </p:sp>
      <p:pic>
        <p:nvPicPr>
          <p:cNvPr id="13"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880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reeform 4"/>
          <p:cNvSpPr>
            <a:spLocks/>
          </p:cNvSpPr>
          <p:nvPr>
            <p:custDataLst>
              <p:tags r:id="rId1"/>
            </p:custDataLst>
          </p:nvPr>
        </p:nvSpPr>
        <p:spPr bwMode="auto">
          <a:xfrm>
            <a:off x="2519363" y="5394325"/>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51" name="Freeform 5"/>
          <p:cNvSpPr>
            <a:spLocks/>
          </p:cNvSpPr>
          <p:nvPr>
            <p:custDataLst>
              <p:tags r:id="rId2"/>
            </p:custDataLst>
          </p:nvPr>
        </p:nvSpPr>
        <p:spPr bwMode="auto">
          <a:xfrm>
            <a:off x="677863" y="1495425"/>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2" name="Freeform 6"/>
          <p:cNvSpPr>
            <a:spLocks/>
          </p:cNvSpPr>
          <p:nvPr>
            <p:custDataLst>
              <p:tags r:id="rId3"/>
            </p:custDataLst>
          </p:nvPr>
        </p:nvSpPr>
        <p:spPr bwMode="auto">
          <a:xfrm>
            <a:off x="1138238" y="2111375"/>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3" name="Freeform 7"/>
          <p:cNvSpPr>
            <a:spLocks/>
          </p:cNvSpPr>
          <p:nvPr>
            <p:custDataLst>
              <p:tags r:id="rId4"/>
            </p:custDataLst>
          </p:nvPr>
        </p:nvSpPr>
        <p:spPr bwMode="auto">
          <a:xfrm>
            <a:off x="1971675" y="3662363"/>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336699"/>
          </a:solidFill>
          <a:ln w="9525">
            <a:solidFill>
              <a:srgbClr val="FFFFFF"/>
            </a:solidFill>
            <a:round/>
            <a:headEnd/>
            <a:tailEnd/>
          </a:ln>
        </p:spPr>
        <p:txBody>
          <a:bodyPr lIns="91434" tIns="45717" rIns="91434" bIns="45717"/>
          <a:lstStyle/>
          <a:p>
            <a:pPr>
              <a:defRPr/>
            </a:pPr>
            <a:endParaRPr lang="en-AU">
              <a:solidFill>
                <a:schemeClr val="accent1">
                  <a:lumMod val="75000"/>
                </a:schemeClr>
              </a:solidFill>
            </a:endParaRPr>
          </a:p>
        </p:txBody>
      </p:sp>
      <p:sp>
        <p:nvSpPr>
          <p:cNvPr id="27654" name="Freeform 8"/>
          <p:cNvSpPr>
            <a:spLocks/>
          </p:cNvSpPr>
          <p:nvPr>
            <p:custDataLst>
              <p:tags r:id="rId5"/>
            </p:custDataLst>
          </p:nvPr>
        </p:nvSpPr>
        <p:spPr bwMode="auto">
          <a:xfrm>
            <a:off x="2271713" y="4225925"/>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5" name="Freeform 9"/>
          <p:cNvSpPr>
            <a:spLocks/>
          </p:cNvSpPr>
          <p:nvPr>
            <p:custDataLst>
              <p:tags r:id="rId6"/>
            </p:custDataLst>
          </p:nvPr>
        </p:nvSpPr>
        <p:spPr bwMode="auto">
          <a:xfrm>
            <a:off x="2176463" y="3508375"/>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6" name="Freeform 10"/>
          <p:cNvSpPr>
            <a:spLocks/>
          </p:cNvSpPr>
          <p:nvPr>
            <p:custDataLst>
              <p:tags r:id="rId7"/>
            </p:custDataLst>
          </p:nvPr>
        </p:nvSpPr>
        <p:spPr bwMode="auto">
          <a:xfrm>
            <a:off x="4289425" y="2454275"/>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7" name="Freeform 11"/>
          <p:cNvSpPr>
            <a:spLocks/>
          </p:cNvSpPr>
          <p:nvPr>
            <p:custDataLst>
              <p:tags r:id="rId8"/>
            </p:custDataLst>
          </p:nvPr>
        </p:nvSpPr>
        <p:spPr bwMode="auto">
          <a:xfrm>
            <a:off x="3787775" y="2328863"/>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8" name="Freeform 12"/>
          <p:cNvSpPr>
            <a:spLocks/>
          </p:cNvSpPr>
          <p:nvPr>
            <p:custDataLst>
              <p:tags r:id="rId9"/>
            </p:custDataLst>
          </p:nvPr>
        </p:nvSpPr>
        <p:spPr bwMode="auto">
          <a:xfrm>
            <a:off x="3868738" y="1814513"/>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59" name="Freeform 13"/>
          <p:cNvSpPr>
            <a:spLocks/>
          </p:cNvSpPr>
          <p:nvPr>
            <p:custDataLst>
              <p:tags r:id="rId10"/>
            </p:custDataLst>
          </p:nvPr>
        </p:nvSpPr>
        <p:spPr bwMode="auto">
          <a:xfrm>
            <a:off x="4227513" y="2117725"/>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0" name="Freeform 14"/>
          <p:cNvSpPr>
            <a:spLocks/>
          </p:cNvSpPr>
          <p:nvPr>
            <p:custDataLst>
              <p:tags r:id="rId11"/>
            </p:custDataLst>
          </p:nvPr>
        </p:nvSpPr>
        <p:spPr bwMode="auto">
          <a:xfrm>
            <a:off x="5719763" y="1966913"/>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1" name="Freeform 15"/>
          <p:cNvSpPr>
            <a:spLocks/>
          </p:cNvSpPr>
          <p:nvPr>
            <p:custDataLst>
              <p:tags r:id="rId12"/>
            </p:custDataLst>
          </p:nvPr>
        </p:nvSpPr>
        <p:spPr bwMode="auto">
          <a:xfrm>
            <a:off x="4411663" y="1508125"/>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2" name="Freeform 16"/>
          <p:cNvSpPr>
            <a:spLocks/>
          </p:cNvSpPr>
          <p:nvPr>
            <p:custDataLst>
              <p:tags r:id="rId13"/>
            </p:custDataLst>
          </p:nvPr>
        </p:nvSpPr>
        <p:spPr bwMode="auto">
          <a:xfrm>
            <a:off x="4148138" y="1925638"/>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3" name="Freeform 17"/>
          <p:cNvSpPr>
            <a:spLocks/>
          </p:cNvSpPr>
          <p:nvPr>
            <p:custDataLst>
              <p:tags r:id="rId14"/>
            </p:custDataLst>
          </p:nvPr>
        </p:nvSpPr>
        <p:spPr bwMode="auto">
          <a:xfrm>
            <a:off x="4173538" y="2182813"/>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4" name="Freeform 18"/>
          <p:cNvSpPr>
            <a:spLocks/>
          </p:cNvSpPr>
          <p:nvPr>
            <p:custDataLst>
              <p:tags r:id="rId15"/>
            </p:custDataLst>
          </p:nvPr>
        </p:nvSpPr>
        <p:spPr bwMode="auto">
          <a:xfrm>
            <a:off x="4191000" y="2351088"/>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3" name="Group 19"/>
          <p:cNvGrpSpPr>
            <a:grpSpLocks/>
          </p:cNvGrpSpPr>
          <p:nvPr>
            <p:custDataLst>
              <p:tags r:id="rId16"/>
            </p:custDataLst>
          </p:nvPr>
        </p:nvGrpSpPr>
        <p:grpSpPr bwMode="auto">
          <a:xfrm>
            <a:off x="6510339" y="3411539"/>
            <a:ext cx="473075" cy="212725"/>
            <a:chOff x="4488" y="2394"/>
            <a:chExt cx="358" cy="124"/>
          </a:xfrm>
          <a:solidFill>
            <a:srgbClr val="336699"/>
          </a:solidFill>
        </p:grpSpPr>
        <p:sp>
          <p:nvSpPr>
            <p:cNvPr id="2068" name="Freeform 20"/>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069" name="Freeform 21"/>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7666" name="Freeform 22"/>
          <p:cNvSpPr>
            <a:spLocks/>
          </p:cNvSpPr>
          <p:nvPr>
            <p:custDataLst>
              <p:tags r:id="rId17"/>
            </p:custDataLst>
          </p:nvPr>
        </p:nvSpPr>
        <p:spPr bwMode="auto">
          <a:xfrm>
            <a:off x="4532313" y="1287463"/>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7" name="Freeform 23"/>
          <p:cNvSpPr>
            <a:spLocks/>
          </p:cNvSpPr>
          <p:nvPr>
            <p:custDataLst>
              <p:tags r:id="rId18"/>
            </p:custDataLst>
          </p:nvPr>
        </p:nvSpPr>
        <p:spPr bwMode="auto">
          <a:xfrm>
            <a:off x="3795713" y="2274888"/>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8" name="Freeform 24"/>
          <p:cNvSpPr>
            <a:spLocks/>
          </p:cNvSpPr>
          <p:nvPr>
            <p:custDataLst>
              <p:tags r:id="rId19"/>
            </p:custDataLst>
          </p:nvPr>
        </p:nvSpPr>
        <p:spPr bwMode="auto">
          <a:xfrm>
            <a:off x="6427788" y="3013075"/>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69" name="Freeform 25"/>
          <p:cNvSpPr>
            <a:spLocks/>
          </p:cNvSpPr>
          <p:nvPr>
            <p:custDataLst>
              <p:tags r:id="rId20"/>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70" name="Line 26" descr="Horizontal dunkel"/>
          <p:cNvSpPr>
            <a:spLocks noChangeShapeType="1"/>
          </p:cNvSpPr>
          <p:nvPr>
            <p:custDataLst>
              <p:tags r:id="rId21"/>
            </p:custDataLst>
          </p:nvPr>
        </p:nvSpPr>
        <p:spPr bwMode="auto">
          <a:xfrm>
            <a:off x="998538" y="2322513"/>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671" name="Freeform 27"/>
          <p:cNvSpPr>
            <a:spLocks/>
          </p:cNvSpPr>
          <p:nvPr>
            <p:custDataLst>
              <p:tags r:id="rId22"/>
            </p:custDataLst>
          </p:nvPr>
        </p:nvSpPr>
        <p:spPr bwMode="auto">
          <a:xfrm>
            <a:off x="1001713" y="2319338"/>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72" name="Freeform 28"/>
          <p:cNvSpPr>
            <a:spLocks/>
          </p:cNvSpPr>
          <p:nvPr>
            <p:custDataLst>
              <p:tags r:id="rId23"/>
            </p:custDataLst>
          </p:nvPr>
        </p:nvSpPr>
        <p:spPr bwMode="auto">
          <a:xfrm>
            <a:off x="977900" y="2373313"/>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73" name="Freeform 29"/>
          <p:cNvSpPr>
            <a:spLocks/>
          </p:cNvSpPr>
          <p:nvPr>
            <p:custDataLst>
              <p:tags r:id="rId24"/>
            </p:custDataLst>
          </p:nvPr>
        </p:nvSpPr>
        <p:spPr bwMode="auto">
          <a:xfrm>
            <a:off x="2303463" y="2368550"/>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74" name="Freeform 30"/>
          <p:cNvSpPr>
            <a:spLocks/>
          </p:cNvSpPr>
          <p:nvPr>
            <p:custDataLst>
              <p:tags r:id="rId25"/>
            </p:custDataLst>
          </p:nvPr>
        </p:nvSpPr>
        <p:spPr bwMode="auto">
          <a:xfrm>
            <a:off x="5041900" y="1925638"/>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75" name="Freeform 31"/>
          <p:cNvSpPr>
            <a:spLocks/>
          </p:cNvSpPr>
          <p:nvPr>
            <p:custDataLst>
              <p:tags r:id="rId26"/>
            </p:custDataLst>
          </p:nvPr>
        </p:nvSpPr>
        <p:spPr bwMode="auto">
          <a:xfrm>
            <a:off x="5272088" y="2228850"/>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FFCC00"/>
          </a:solidFill>
          <a:ln w="9525">
            <a:solidFill>
              <a:srgbClr val="FFFFFF"/>
            </a:solidFill>
            <a:round/>
            <a:headEnd/>
            <a:tailEnd/>
          </a:ln>
        </p:spPr>
        <p:txBody>
          <a:bodyPr lIns="91434" tIns="45717" rIns="91434" bIns="45717"/>
          <a:lstStyle/>
          <a:p>
            <a:endParaRPr lang="en-AU"/>
          </a:p>
        </p:txBody>
      </p:sp>
      <p:sp>
        <p:nvSpPr>
          <p:cNvPr id="27676" name="Freeform 32"/>
          <p:cNvSpPr>
            <a:spLocks/>
          </p:cNvSpPr>
          <p:nvPr>
            <p:custDataLst>
              <p:tags r:id="rId27"/>
            </p:custDataLst>
          </p:nvPr>
        </p:nvSpPr>
        <p:spPr bwMode="auto">
          <a:xfrm>
            <a:off x="4079875" y="3232150"/>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FFCC00"/>
          </a:solidFill>
          <a:ln w="9525">
            <a:solidFill>
              <a:srgbClr val="FFFFFF"/>
            </a:solidFill>
            <a:round/>
            <a:headEnd/>
            <a:tailEnd/>
          </a:ln>
        </p:spPr>
        <p:txBody>
          <a:bodyPr lIns="91434" tIns="45717" rIns="91434" bIns="45717"/>
          <a:lstStyle/>
          <a:p>
            <a:endParaRPr lang="en-AU"/>
          </a:p>
        </p:txBody>
      </p:sp>
      <p:sp>
        <p:nvSpPr>
          <p:cNvPr id="27677" name="Freeform 33"/>
          <p:cNvSpPr>
            <a:spLocks/>
          </p:cNvSpPr>
          <p:nvPr>
            <p:custDataLst>
              <p:tags r:id="rId28"/>
            </p:custDataLst>
          </p:nvPr>
        </p:nvSpPr>
        <p:spPr bwMode="auto">
          <a:xfrm>
            <a:off x="4922838" y="3097213"/>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78" name="Freeform 34"/>
          <p:cNvSpPr>
            <a:spLocks/>
          </p:cNvSpPr>
          <p:nvPr>
            <p:custDataLst>
              <p:tags r:id="rId29"/>
            </p:custDataLst>
          </p:nvPr>
        </p:nvSpPr>
        <p:spPr bwMode="auto">
          <a:xfrm>
            <a:off x="4384675" y="2101850"/>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679" name="Freeform 35"/>
          <p:cNvSpPr>
            <a:spLocks/>
          </p:cNvSpPr>
          <p:nvPr>
            <p:custDataLst>
              <p:tags r:id="rId30"/>
            </p:custDataLst>
          </p:nvPr>
        </p:nvSpPr>
        <p:spPr bwMode="auto">
          <a:xfrm>
            <a:off x="5248275" y="2822575"/>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680" name="Freeform 36"/>
          <p:cNvSpPr>
            <a:spLocks/>
          </p:cNvSpPr>
          <p:nvPr>
            <p:custDataLst>
              <p:tags r:id="rId31"/>
            </p:custDataLst>
          </p:nvPr>
        </p:nvSpPr>
        <p:spPr bwMode="auto">
          <a:xfrm>
            <a:off x="5367338" y="2827338"/>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1" name="Freeform 37"/>
          <p:cNvSpPr>
            <a:spLocks/>
          </p:cNvSpPr>
          <p:nvPr>
            <p:custDataLst>
              <p:tags r:id="rId32"/>
            </p:custDataLst>
          </p:nvPr>
        </p:nvSpPr>
        <p:spPr bwMode="auto">
          <a:xfrm>
            <a:off x="6854825" y="3487738"/>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27682" name="Group 38"/>
          <p:cNvGrpSpPr>
            <a:grpSpLocks/>
          </p:cNvGrpSpPr>
          <p:nvPr>
            <p:custDataLst>
              <p:tags r:id="rId33"/>
            </p:custDataLst>
          </p:nvPr>
        </p:nvGrpSpPr>
        <p:grpSpPr bwMode="auto">
          <a:xfrm>
            <a:off x="2706688" y="5295900"/>
            <a:ext cx="65087" cy="55563"/>
            <a:chOff x="1654" y="3671"/>
            <a:chExt cx="49" cy="17"/>
          </a:xfrm>
        </p:grpSpPr>
        <p:sp>
          <p:nvSpPr>
            <p:cNvPr id="28127" name="Freeform 39"/>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lstStyle/>
            <a:p>
              <a:endParaRPr lang="en-AU"/>
            </a:p>
          </p:txBody>
        </p:sp>
        <p:sp>
          <p:nvSpPr>
            <p:cNvPr id="28128" name="Freeform 40"/>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lstStyle/>
            <a:p>
              <a:endParaRPr lang="en-AU"/>
            </a:p>
          </p:txBody>
        </p:sp>
      </p:grpSp>
      <p:sp>
        <p:nvSpPr>
          <p:cNvPr id="27683" name="Freeform 41"/>
          <p:cNvSpPr>
            <a:spLocks/>
          </p:cNvSpPr>
          <p:nvPr>
            <p:custDataLst>
              <p:tags r:id="rId34"/>
            </p:custDataLst>
          </p:nvPr>
        </p:nvSpPr>
        <p:spPr bwMode="auto">
          <a:xfrm>
            <a:off x="2354263" y="3090863"/>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4" name="Freeform 42"/>
          <p:cNvSpPr>
            <a:spLocks/>
          </p:cNvSpPr>
          <p:nvPr>
            <p:custDataLst>
              <p:tags r:id="rId35"/>
            </p:custDataLst>
          </p:nvPr>
        </p:nvSpPr>
        <p:spPr bwMode="auto">
          <a:xfrm>
            <a:off x="2409825" y="3097213"/>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5" name="Freeform 43"/>
          <p:cNvSpPr>
            <a:spLocks/>
          </p:cNvSpPr>
          <p:nvPr>
            <p:custDataLst>
              <p:tags r:id="rId36"/>
            </p:custDataLst>
          </p:nvPr>
        </p:nvSpPr>
        <p:spPr bwMode="auto">
          <a:xfrm>
            <a:off x="2422525" y="3098800"/>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6" name="Freeform 44"/>
          <p:cNvSpPr>
            <a:spLocks/>
          </p:cNvSpPr>
          <p:nvPr>
            <p:custDataLst>
              <p:tags r:id="rId37"/>
            </p:custDataLst>
          </p:nvPr>
        </p:nvSpPr>
        <p:spPr bwMode="auto">
          <a:xfrm>
            <a:off x="2436813" y="3089275"/>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7" name="Freeform 45"/>
          <p:cNvSpPr>
            <a:spLocks/>
          </p:cNvSpPr>
          <p:nvPr>
            <p:custDataLst>
              <p:tags r:id="rId38"/>
            </p:custDataLst>
          </p:nvPr>
        </p:nvSpPr>
        <p:spPr bwMode="auto">
          <a:xfrm>
            <a:off x="2416175" y="3081338"/>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8" name="Freeform 46"/>
          <p:cNvSpPr>
            <a:spLocks/>
          </p:cNvSpPr>
          <p:nvPr>
            <p:custDataLst>
              <p:tags r:id="rId39"/>
            </p:custDataLst>
          </p:nvPr>
        </p:nvSpPr>
        <p:spPr bwMode="auto">
          <a:xfrm>
            <a:off x="2465388" y="3109913"/>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89" name="Line 47"/>
          <p:cNvSpPr>
            <a:spLocks noChangeShapeType="1"/>
          </p:cNvSpPr>
          <p:nvPr>
            <p:custDataLst>
              <p:tags r:id="rId40"/>
            </p:custDataLst>
          </p:nvPr>
        </p:nvSpPr>
        <p:spPr bwMode="auto">
          <a:xfrm flipH="1" flipV="1">
            <a:off x="2473325" y="3106738"/>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690" name="Line 48"/>
          <p:cNvSpPr>
            <a:spLocks noChangeShapeType="1"/>
          </p:cNvSpPr>
          <p:nvPr>
            <p:custDataLst>
              <p:tags r:id="rId41"/>
            </p:custDataLst>
          </p:nvPr>
        </p:nvSpPr>
        <p:spPr bwMode="auto">
          <a:xfrm flipH="1">
            <a:off x="2473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691" name="Freeform 49"/>
          <p:cNvSpPr>
            <a:spLocks/>
          </p:cNvSpPr>
          <p:nvPr>
            <p:custDataLst>
              <p:tags r:id="rId42"/>
            </p:custDataLst>
          </p:nvPr>
        </p:nvSpPr>
        <p:spPr bwMode="auto">
          <a:xfrm>
            <a:off x="2473325" y="3127375"/>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2" name="Freeform 50"/>
          <p:cNvSpPr>
            <a:spLocks/>
          </p:cNvSpPr>
          <p:nvPr>
            <p:custDataLst>
              <p:tags r:id="rId43"/>
            </p:custDataLst>
          </p:nvPr>
        </p:nvSpPr>
        <p:spPr bwMode="auto">
          <a:xfrm>
            <a:off x="2479675" y="3155950"/>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3" name="Freeform 51"/>
          <p:cNvSpPr>
            <a:spLocks/>
          </p:cNvSpPr>
          <p:nvPr>
            <p:custDataLst>
              <p:tags r:id="rId44"/>
            </p:custDataLst>
          </p:nvPr>
        </p:nvSpPr>
        <p:spPr bwMode="auto">
          <a:xfrm>
            <a:off x="2486025" y="3203575"/>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4" name="Freeform 52"/>
          <p:cNvSpPr>
            <a:spLocks/>
          </p:cNvSpPr>
          <p:nvPr>
            <p:custDataLst>
              <p:tags r:id="rId45"/>
            </p:custDataLst>
          </p:nvPr>
        </p:nvSpPr>
        <p:spPr bwMode="auto">
          <a:xfrm>
            <a:off x="2495550" y="3228975"/>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5" name="Freeform 53"/>
          <p:cNvSpPr>
            <a:spLocks/>
          </p:cNvSpPr>
          <p:nvPr>
            <p:custDataLst>
              <p:tags r:id="rId46"/>
            </p:custDataLst>
          </p:nvPr>
        </p:nvSpPr>
        <p:spPr bwMode="auto">
          <a:xfrm>
            <a:off x="2517775" y="3259138"/>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6" name="Freeform 54"/>
          <p:cNvSpPr>
            <a:spLocks/>
          </p:cNvSpPr>
          <p:nvPr>
            <p:custDataLst>
              <p:tags r:id="rId47"/>
            </p:custDataLst>
          </p:nvPr>
        </p:nvSpPr>
        <p:spPr bwMode="auto">
          <a:xfrm>
            <a:off x="2479675" y="3271838"/>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7" name="Freeform 55"/>
          <p:cNvSpPr>
            <a:spLocks/>
          </p:cNvSpPr>
          <p:nvPr>
            <p:custDataLst>
              <p:tags r:id="rId48"/>
            </p:custDataLst>
          </p:nvPr>
        </p:nvSpPr>
        <p:spPr bwMode="auto">
          <a:xfrm>
            <a:off x="2465388" y="3336925"/>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698" name="Freeform 56"/>
          <p:cNvSpPr>
            <a:spLocks/>
          </p:cNvSpPr>
          <p:nvPr>
            <p:custDataLst>
              <p:tags r:id="rId49"/>
            </p:custDataLst>
          </p:nvPr>
        </p:nvSpPr>
        <p:spPr bwMode="auto">
          <a:xfrm>
            <a:off x="2484438" y="3313113"/>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699" name="Freeform 57"/>
          <p:cNvSpPr>
            <a:spLocks/>
          </p:cNvSpPr>
          <p:nvPr>
            <p:custDataLst>
              <p:tags r:id="rId50"/>
            </p:custDataLst>
          </p:nvPr>
        </p:nvSpPr>
        <p:spPr bwMode="auto">
          <a:xfrm>
            <a:off x="1966913" y="2984500"/>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7700" name="Group 58"/>
          <p:cNvGrpSpPr>
            <a:grpSpLocks/>
          </p:cNvGrpSpPr>
          <p:nvPr>
            <p:custDataLst>
              <p:tags r:id="rId51"/>
            </p:custDataLst>
          </p:nvPr>
        </p:nvGrpSpPr>
        <p:grpSpPr bwMode="auto">
          <a:xfrm>
            <a:off x="2092325" y="2817813"/>
            <a:ext cx="131763" cy="195262"/>
            <a:chOff x="1199" y="2121"/>
            <a:chExt cx="97" cy="123"/>
          </a:xfrm>
        </p:grpSpPr>
        <p:sp>
          <p:nvSpPr>
            <p:cNvPr id="28117" name="Freeform 59"/>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lstStyle/>
            <a:p>
              <a:endParaRPr lang="en-AU"/>
            </a:p>
          </p:txBody>
        </p:sp>
        <p:sp>
          <p:nvSpPr>
            <p:cNvPr id="28118" name="Freeform 60"/>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lstStyle/>
            <a:p>
              <a:endParaRPr lang="en-AU"/>
            </a:p>
          </p:txBody>
        </p:sp>
        <p:sp>
          <p:nvSpPr>
            <p:cNvPr id="28119" name="Freeform 61"/>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lstStyle/>
            <a:p>
              <a:endParaRPr lang="en-AU"/>
            </a:p>
          </p:txBody>
        </p:sp>
        <p:sp>
          <p:nvSpPr>
            <p:cNvPr id="28120" name="Freeform 62"/>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lstStyle/>
            <a:p>
              <a:endParaRPr lang="en-AU"/>
            </a:p>
          </p:txBody>
        </p:sp>
        <p:sp>
          <p:nvSpPr>
            <p:cNvPr id="28121" name="Freeform 63"/>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lstStyle/>
            <a:p>
              <a:endParaRPr lang="en-AU"/>
            </a:p>
          </p:txBody>
        </p:sp>
        <p:sp>
          <p:nvSpPr>
            <p:cNvPr id="28122" name="Freeform 64"/>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lstStyle/>
            <a:p>
              <a:endParaRPr lang="en-AU"/>
            </a:p>
          </p:txBody>
        </p:sp>
        <p:sp>
          <p:nvSpPr>
            <p:cNvPr id="28123" name="Freeform 65"/>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lstStyle/>
            <a:p>
              <a:endParaRPr lang="en-AU"/>
            </a:p>
          </p:txBody>
        </p:sp>
        <p:sp>
          <p:nvSpPr>
            <p:cNvPr id="28124" name="Freeform 66"/>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lstStyle/>
            <a:p>
              <a:endParaRPr lang="en-AU"/>
            </a:p>
          </p:txBody>
        </p:sp>
        <p:sp>
          <p:nvSpPr>
            <p:cNvPr id="28125" name="Freeform 67"/>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lstStyle/>
            <a:p>
              <a:endParaRPr lang="en-AU"/>
            </a:p>
          </p:txBody>
        </p:sp>
        <p:sp>
          <p:nvSpPr>
            <p:cNvPr id="28126" name="Freeform 68"/>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lstStyle/>
            <a:p>
              <a:endParaRPr lang="en-AU"/>
            </a:p>
          </p:txBody>
        </p:sp>
      </p:grpSp>
      <p:sp>
        <p:nvSpPr>
          <p:cNvPr id="27701" name="Freeform 69"/>
          <p:cNvSpPr>
            <a:spLocks/>
          </p:cNvSpPr>
          <p:nvPr>
            <p:custDataLst>
              <p:tags r:id="rId52"/>
            </p:custDataLst>
          </p:nvPr>
        </p:nvSpPr>
        <p:spPr bwMode="auto">
          <a:xfrm>
            <a:off x="7905750" y="4244975"/>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02" name="Freeform 70"/>
          <p:cNvSpPr>
            <a:spLocks/>
          </p:cNvSpPr>
          <p:nvPr>
            <p:custDataLst>
              <p:tags r:id="rId53"/>
            </p:custDataLst>
          </p:nvPr>
        </p:nvSpPr>
        <p:spPr bwMode="auto">
          <a:xfrm>
            <a:off x="7915275" y="4335463"/>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03" name="Freeform 71"/>
          <p:cNvSpPr>
            <a:spLocks/>
          </p:cNvSpPr>
          <p:nvPr>
            <p:custDataLst>
              <p:tags r:id="rId54"/>
            </p:custDataLst>
          </p:nvPr>
        </p:nvSpPr>
        <p:spPr bwMode="auto">
          <a:xfrm>
            <a:off x="8029575" y="4244975"/>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04" name="Freeform 72"/>
          <p:cNvSpPr>
            <a:spLocks/>
          </p:cNvSpPr>
          <p:nvPr>
            <p:custDataLst>
              <p:tags r:id="rId55"/>
            </p:custDataLst>
          </p:nvPr>
        </p:nvSpPr>
        <p:spPr bwMode="auto">
          <a:xfrm>
            <a:off x="8029575" y="4217988"/>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6" name="Group 73"/>
          <p:cNvGrpSpPr>
            <a:grpSpLocks/>
          </p:cNvGrpSpPr>
          <p:nvPr>
            <p:custDataLst>
              <p:tags r:id="rId56"/>
            </p:custDataLst>
          </p:nvPr>
        </p:nvGrpSpPr>
        <p:grpSpPr bwMode="auto">
          <a:xfrm>
            <a:off x="7720014" y="4738689"/>
            <a:ext cx="458787" cy="404812"/>
            <a:chOff x="5372" y="3323"/>
            <a:chExt cx="341" cy="253"/>
          </a:xfrm>
          <a:solidFill>
            <a:srgbClr val="336699"/>
          </a:solidFill>
        </p:grpSpPr>
        <p:sp>
          <p:nvSpPr>
            <p:cNvPr id="2122" name="Freeform 74"/>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123" name="Freeform 75"/>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124" name="Freeform 76"/>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7706" name="Freeform 77"/>
          <p:cNvSpPr>
            <a:spLocks/>
          </p:cNvSpPr>
          <p:nvPr>
            <p:custDataLst>
              <p:tags r:id="rId57"/>
            </p:custDataLst>
          </p:nvPr>
        </p:nvSpPr>
        <p:spPr bwMode="auto">
          <a:xfrm>
            <a:off x="7362825" y="3395663"/>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07" name="Freeform 78"/>
          <p:cNvSpPr>
            <a:spLocks/>
          </p:cNvSpPr>
          <p:nvPr>
            <p:custDataLst>
              <p:tags r:id="rId58"/>
            </p:custDataLst>
          </p:nvPr>
        </p:nvSpPr>
        <p:spPr bwMode="auto">
          <a:xfrm>
            <a:off x="8089900" y="4297363"/>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08" name="Freeform 79"/>
          <p:cNvSpPr>
            <a:spLocks/>
          </p:cNvSpPr>
          <p:nvPr>
            <p:custDataLst>
              <p:tags r:id="rId59"/>
            </p:custDataLst>
          </p:nvPr>
        </p:nvSpPr>
        <p:spPr bwMode="auto">
          <a:xfrm>
            <a:off x="8112125" y="4306888"/>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09" name="Freeform 80"/>
          <p:cNvSpPr>
            <a:spLocks/>
          </p:cNvSpPr>
          <p:nvPr>
            <p:custDataLst>
              <p:tags r:id="rId60"/>
            </p:custDataLst>
          </p:nvPr>
        </p:nvSpPr>
        <p:spPr bwMode="auto">
          <a:xfrm>
            <a:off x="7426325" y="3384550"/>
            <a:ext cx="1588" cy="55563"/>
          </a:xfrm>
          <a:custGeom>
            <a:avLst/>
            <a:gdLst>
              <a:gd name="T0" fmla="*/ 0 w 7"/>
              <a:gd name="T1" fmla="*/ 0 h 61737"/>
              <a:gd name="T2" fmla="*/ 2147483647 w 7"/>
              <a:gd name="T3" fmla="*/ 0 h 61737"/>
              <a:gd name="T4" fmla="*/ 0 w 7"/>
              <a:gd name="T5" fmla="*/ 0 h 61737"/>
              <a:gd name="T6" fmla="*/ 0 60000 65536"/>
              <a:gd name="T7" fmla="*/ 0 60000 65536"/>
              <a:gd name="T8" fmla="*/ 0 60000 65536"/>
              <a:gd name="T9" fmla="*/ 0 w 7"/>
              <a:gd name="T10" fmla="*/ 0 h 61737"/>
              <a:gd name="T11" fmla="*/ 7 w 7"/>
              <a:gd name="T12" fmla="*/ 61737 h 61737"/>
            </a:gdLst>
            <a:ahLst/>
            <a:cxnLst>
              <a:cxn ang="T6">
                <a:pos x="T0" y="T1"/>
              </a:cxn>
              <a:cxn ang="T7">
                <a:pos x="T2" y="T3"/>
              </a:cxn>
              <a:cxn ang="T8">
                <a:pos x="T4" y="T5"/>
              </a:cxn>
            </a:cxnLst>
            <a:rect l="T9" t="T10" r="T11" b="T12"/>
            <a:pathLst>
              <a:path w="7" h="61737">
                <a:moveTo>
                  <a:pt x="0" y="0"/>
                </a:moveTo>
                <a:lnTo>
                  <a:pt x="7"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0" name="Freeform 81"/>
          <p:cNvSpPr>
            <a:spLocks/>
          </p:cNvSpPr>
          <p:nvPr>
            <p:custDataLst>
              <p:tags r:id="rId61"/>
            </p:custDataLst>
          </p:nvPr>
        </p:nvSpPr>
        <p:spPr bwMode="auto">
          <a:xfrm>
            <a:off x="7485063" y="3328988"/>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1" name="Freeform 82"/>
          <p:cNvSpPr>
            <a:spLocks/>
          </p:cNvSpPr>
          <p:nvPr>
            <p:custDataLst>
              <p:tags r:id="rId62"/>
            </p:custDataLst>
          </p:nvPr>
        </p:nvSpPr>
        <p:spPr bwMode="auto">
          <a:xfrm>
            <a:off x="7597775" y="3217863"/>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2" name="Freeform 83"/>
          <p:cNvSpPr>
            <a:spLocks/>
          </p:cNvSpPr>
          <p:nvPr>
            <p:custDataLst>
              <p:tags r:id="rId63"/>
            </p:custDataLst>
          </p:nvPr>
        </p:nvSpPr>
        <p:spPr bwMode="auto">
          <a:xfrm>
            <a:off x="7750175" y="3916363"/>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3" name="Freeform 84"/>
          <p:cNvSpPr>
            <a:spLocks/>
          </p:cNvSpPr>
          <p:nvPr>
            <p:custDataLst>
              <p:tags r:id="rId64"/>
            </p:custDataLst>
          </p:nvPr>
        </p:nvSpPr>
        <p:spPr bwMode="auto">
          <a:xfrm>
            <a:off x="7813675" y="3930650"/>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4" name="Freeform 85"/>
          <p:cNvSpPr>
            <a:spLocks/>
          </p:cNvSpPr>
          <p:nvPr>
            <p:custDataLst>
              <p:tags r:id="rId65"/>
            </p:custDataLst>
          </p:nvPr>
        </p:nvSpPr>
        <p:spPr bwMode="auto">
          <a:xfrm>
            <a:off x="7670800" y="3706813"/>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5" name="Freeform 86"/>
          <p:cNvSpPr>
            <a:spLocks/>
          </p:cNvSpPr>
          <p:nvPr>
            <p:custDataLst>
              <p:tags r:id="rId66"/>
            </p:custDataLst>
          </p:nvPr>
        </p:nvSpPr>
        <p:spPr bwMode="auto">
          <a:xfrm>
            <a:off x="7613650" y="3681413"/>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6" name="Freeform 87"/>
          <p:cNvSpPr>
            <a:spLocks/>
          </p:cNvSpPr>
          <p:nvPr>
            <p:custDataLst>
              <p:tags r:id="rId67"/>
            </p:custDataLst>
          </p:nvPr>
        </p:nvSpPr>
        <p:spPr bwMode="auto">
          <a:xfrm>
            <a:off x="7813675" y="4013200"/>
            <a:ext cx="31750" cy="57150"/>
          </a:xfrm>
          <a:custGeom>
            <a:avLst/>
            <a:gdLst>
              <a:gd name="T0" fmla="*/ 0 w 73"/>
              <a:gd name="T1" fmla="*/ 0 h 63500"/>
              <a:gd name="T2" fmla="*/ 2147483647 w 73"/>
              <a:gd name="T3" fmla="*/ 0 h 63500"/>
              <a:gd name="T4" fmla="*/ 2147483647 w 73"/>
              <a:gd name="T5" fmla="*/ 0 h 63500"/>
              <a:gd name="T6" fmla="*/ 2147483647 w 73"/>
              <a:gd name="T7" fmla="*/ 0 h 63500"/>
              <a:gd name="T8" fmla="*/ 2147483647 w 73"/>
              <a:gd name="T9" fmla="*/ 0 h 63500"/>
              <a:gd name="T10" fmla="*/ 0 60000 65536"/>
              <a:gd name="T11" fmla="*/ 0 60000 65536"/>
              <a:gd name="T12" fmla="*/ 0 60000 65536"/>
              <a:gd name="T13" fmla="*/ 0 60000 65536"/>
              <a:gd name="T14" fmla="*/ 0 60000 65536"/>
              <a:gd name="T15" fmla="*/ 0 w 73"/>
              <a:gd name="T16" fmla="*/ 0 h 63500"/>
              <a:gd name="T17" fmla="*/ 73 w 73"/>
              <a:gd name="T18" fmla="*/ 63500 h 63500"/>
            </a:gdLst>
            <a:ahLst/>
            <a:cxnLst>
              <a:cxn ang="T10">
                <a:pos x="T0" y="T1"/>
              </a:cxn>
              <a:cxn ang="T11">
                <a:pos x="T2" y="T3"/>
              </a:cxn>
              <a:cxn ang="T12">
                <a:pos x="T4" y="T5"/>
              </a:cxn>
              <a:cxn ang="T13">
                <a:pos x="T6" y="T7"/>
              </a:cxn>
              <a:cxn ang="T14">
                <a:pos x="T8" y="T9"/>
              </a:cxn>
            </a:cxnLst>
            <a:rect l="T15" t="T16" r="T17" b="T18"/>
            <a:pathLst>
              <a:path w="73" h="6350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7" name="Freeform 88"/>
          <p:cNvSpPr>
            <a:spLocks/>
          </p:cNvSpPr>
          <p:nvPr>
            <p:custDataLst>
              <p:tags r:id="rId68"/>
            </p:custDataLst>
          </p:nvPr>
        </p:nvSpPr>
        <p:spPr bwMode="auto">
          <a:xfrm>
            <a:off x="7769225" y="4002088"/>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18" name="Line 89"/>
          <p:cNvSpPr>
            <a:spLocks noChangeShapeType="1"/>
          </p:cNvSpPr>
          <p:nvPr>
            <p:custDataLst>
              <p:tags r:id="rId69"/>
            </p:custDataLst>
          </p:nvPr>
        </p:nvSpPr>
        <p:spPr bwMode="auto">
          <a:xfrm>
            <a:off x="7802563"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719" name="Freeform 90"/>
          <p:cNvSpPr>
            <a:spLocks/>
          </p:cNvSpPr>
          <p:nvPr>
            <p:custDataLst>
              <p:tags r:id="rId70"/>
            </p:custDataLst>
          </p:nvPr>
        </p:nvSpPr>
        <p:spPr bwMode="auto">
          <a:xfrm>
            <a:off x="7823200" y="3994150"/>
            <a:ext cx="1588" cy="57150"/>
          </a:xfrm>
          <a:custGeom>
            <a:avLst/>
            <a:gdLst>
              <a:gd name="T0" fmla="*/ 0 w 1787"/>
              <a:gd name="T1" fmla="*/ 0 h 13"/>
              <a:gd name="T2" fmla="*/ 0 w 1787"/>
              <a:gd name="T3" fmla="*/ 2147483647 h 13"/>
              <a:gd name="T4" fmla="*/ 0 w 1787"/>
              <a:gd name="T5" fmla="*/ 2147483647 h 13"/>
              <a:gd name="T6" fmla="*/ 0 60000 65536"/>
              <a:gd name="T7" fmla="*/ 0 60000 65536"/>
              <a:gd name="T8" fmla="*/ 0 60000 65536"/>
              <a:gd name="T9" fmla="*/ 0 w 1787"/>
              <a:gd name="T10" fmla="*/ 0 h 13"/>
              <a:gd name="T11" fmla="*/ 1787 w 1787"/>
              <a:gd name="T12" fmla="*/ 13 h 13"/>
            </a:gdLst>
            <a:ahLst/>
            <a:cxnLst>
              <a:cxn ang="T6">
                <a:pos x="T0" y="T1"/>
              </a:cxn>
              <a:cxn ang="T7">
                <a:pos x="T2" y="T3"/>
              </a:cxn>
              <a:cxn ang="T8">
                <a:pos x="T4" y="T5"/>
              </a:cxn>
            </a:cxnLst>
            <a:rect l="T9" t="T10" r="T11" b="T12"/>
            <a:pathLst>
              <a:path w="1787" h="13">
                <a:moveTo>
                  <a:pt x="0" y="0"/>
                </a:moveTo>
                <a:lnTo>
                  <a:pt x="0" y="6"/>
                </a:lnTo>
                <a:lnTo>
                  <a:pt x="0" y="1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0" name="Freeform 91"/>
          <p:cNvSpPr>
            <a:spLocks/>
          </p:cNvSpPr>
          <p:nvPr>
            <p:custDataLst>
              <p:tags r:id="rId71"/>
            </p:custDataLst>
          </p:nvPr>
        </p:nvSpPr>
        <p:spPr bwMode="auto">
          <a:xfrm>
            <a:off x="7777163" y="3987800"/>
            <a:ext cx="14287" cy="58738"/>
          </a:xfrm>
          <a:custGeom>
            <a:avLst/>
            <a:gdLst>
              <a:gd name="T0" fmla="*/ 0 w 26"/>
              <a:gd name="T1" fmla="*/ 0 h 65264"/>
              <a:gd name="T2" fmla="*/ 2147483647 w 26"/>
              <a:gd name="T3" fmla="*/ 0 h 65264"/>
              <a:gd name="T4" fmla="*/ 2147483647 w 26"/>
              <a:gd name="T5" fmla="*/ 0 h 65264"/>
              <a:gd name="T6" fmla="*/ 0 60000 65536"/>
              <a:gd name="T7" fmla="*/ 0 60000 65536"/>
              <a:gd name="T8" fmla="*/ 0 60000 65536"/>
              <a:gd name="T9" fmla="*/ 0 w 26"/>
              <a:gd name="T10" fmla="*/ 0 h 65264"/>
              <a:gd name="T11" fmla="*/ 26 w 26"/>
              <a:gd name="T12" fmla="*/ 65264 h 65264"/>
            </a:gdLst>
            <a:ahLst/>
            <a:cxnLst>
              <a:cxn ang="T6">
                <a:pos x="T0" y="T1"/>
              </a:cxn>
              <a:cxn ang="T7">
                <a:pos x="T2" y="T3"/>
              </a:cxn>
              <a:cxn ang="T8">
                <a:pos x="T4" y="T5"/>
              </a:cxn>
            </a:cxnLst>
            <a:rect l="T9" t="T10" r="T11" b="T12"/>
            <a:pathLst>
              <a:path w="26" h="65264">
                <a:moveTo>
                  <a:pt x="0" y="0"/>
                </a:moveTo>
                <a:lnTo>
                  <a:pt x="15" y="0"/>
                </a:lnTo>
                <a:lnTo>
                  <a:pt x="2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1" name="Freeform 92"/>
          <p:cNvSpPr>
            <a:spLocks/>
          </p:cNvSpPr>
          <p:nvPr>
            <p:custDataLst>
              <p:tags r:id="rId72"/>
            </p:custDataLst>
          </p:nvPr>
        </p:nvSpPr>
        <p:spPr bwMode="auto">
          <a:xfrm>
            <a:off x="7770813" y="3968750"/>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2" name="Freeform 93"/>
          <p:cNvSpPr>
            <a:spLocks/>
          </p:cNvSpPr>
          <p:nvPr>
            <p:custDataLst>
              <p:tags r:id="rId73"/>
            </p:custDataLst>
          </p:nvPr>
        </p:nvSpPr>
        <p:spPr bwMode="auto">
          <a:xfrm>
            <a:off x="7851775" y="3695700"/>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7723" name="Group 94"/>
          <p:cNvGrpSpPr>
            <a:grpSpLocks/>
          </p:cNvGrpSpPr>
          <p:nvPr>
            <p:custDataLst>
              <p:tags r:id="rId74"/>
            </p:custDataLst>
          </p:nvPr>
        </p:nvGrpSpPr>
        <p:grpSpPr bwMode="auto">
          <a:xfrm>
            <a:off x="7726363" y="3367088"/>
            <a:ext cx="163512" cy="114300"/>
            <a:chOff x="5379" y="2466"/>
            <a:chExt cx="122" cy="71"/>
          </a:xfrm>
        </p:grpSpPr>
        <p:sp>
          <p:nvSpPr>
            <p:cNvPr id="28108" name="Freeform 95"/>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lstStyle/>
            <a:p>
              <a:endParaRPr lang="en-AU"/>
            </a:p>
          </p:txBody>
        </p:sp>
        <p:sp>
          <p:nvSpPr>
            <p:cNvPr id="28109" name="Freeform 96"/>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lstStyle/>
            <a:p>
              <a:endParaRPr lang="en-AU"/>
            </a:p>
          </p:txBody>
        </p:sp>
        <p:sp>
          <p:nvSpPr>
            <p:cNvPr id="28110" name="Freeform 97"/>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lstStyle/>
            <a:p>
              <a:endParaRPr lang="en-AU"/>
            </a:p>
          </p:txBody>
        </p:sp>
        <p:sp>
          <p:nvSpPr>
            <p:cNvPr id="28111" name="Freeform 98"/>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lstStyle/>
            <a:p>
              <a:endParaRPr lang="en-AU"/>
            </a:p>
          </p:txBody>
        </p:sp>
        <p:sp>
          <p:nvSpPr>
            <p:cNvPr id="28112" name="Freeform 99"/>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lstStyle/>
            <a:p>
              <a:endParaRPr lang="en-AU"/>
            </a:p>
          </p:txBody>
        </p:sp>
        <p:sp>
          <p:nvSpPr>
            <p:cNvPr id="28113"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114" name="Freeform 101"/>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lstStyle/>
            <a:p>
              <a:endParaRPr lang="en-AU"/>
            </a:p>
          </p:txBody>
        </p:sp>
        <p:sp>
          <p:nvSpPr>
            <p:cNvPr id="28115"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116" name="Freeform 103"/>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lstStyle/>
            <a:p>
              <a:endParaRPr lang="en-AU"/>
            </a:p>
          </p:txBody>
        </p:sp>
      </p:grpSp>
      <p:sp>
        <p:nvSpPr>
          <p:cNvPr id="27724" name="Freeform 104"/>
          <p:cNvSpPr>
            <a:spLocks/>
          </p:cNvSpPr>
          <p:nvPr>
            <p:custDataLst>
              <p:tags r:id="rId75"/>
            </p:custDataLst>
          </p:nvPr>
        </p:nvSpPr>
        <p:spPr bwMode="auto">
          <a:xfrm>
            <a:off x="6310313" y="3228975"/>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5" name="Freeform 105"/>
          <p:cNvSpPr>
            <a:spLocks/>
          </p:cNvSpPr>
          <p:nvPr>
            <p:custDataLst>
              <p:tags r:id="rId76"/>
            </p:custDataLst>
          </p:nvPr>
        </p:nvSpPr>
        <p:spPr bwMode="auto">
          <a:xfrm>
            <a:off x="3209925" y="5368925"/>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6" name="Freeform 106"/>
          <p:cNvSpPr>
            <a:spLocks/>
          </p:cNvSpPr>
          <p:nvPr>
            <p:custDataLst>
              <p:tags r:id="rId77"/>
            </p:custDataLst>
          </p:nvPr>
        </p:nvSpPr>
        <p:spPr bwMode="auto">
          <a:xfrm>
            <a:off x="5511800" y="5207000"/>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7" name="Freeform 107"/>
          <p:cNvSpPr>
            <a:spLocks/>
          </p:cNvSpPr>
          <p:nvPr>
            <p:custDataLst>
              <p:tags r:id="rId78"/>
            </p:custDataLst>
          </p:nvPr>
        </p:nvSpPr>
        <p:spPr bwMode="auto">
          <a:xfrm>
            <a:off x="7666038" y="1978025"/>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8" name="Freeform 108"/>
          <p:cNvSpPr>
            <a:spLocks/>
          </p:cNvSpPr>
          <p:nvPr>
            <p:custDataLst>
              <p:tags r:id="rId79"/>
            </p:custDataLst>
          </p:nvPr>
        </p:nvSpPr>
        <p:spPr bwMode="auto">
          <a:xfrm>
            <a:off x="7842250" y="201136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29" name="Freeform 109"/>
          <p:cNvSpPr>
            <a:spLocks/>
          </p:cNvSpPr>
          <p:nvPr>
            <p:custDataLst>
              <p:tags r:id="rId80"/>
            </p:custDataLst>
          </p:nvPr>
        </p:nvSpPr>
        <p:spPr bwMode="auto">
          <a:xfrm>
            <a:off x="7291388" y="2241550"/>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30" name="Freeform 110"/>
          <p:cNvSpPr>
            <a:spLocks/>
          </p:cNvSpPr>
          <p:nvPr>
            <p:custDataLst>
              <p:tags r:id="rId81"/>
            </p:custDataLst>
          </p:nvPr>
        </p:nvSpPr>
        <p:spPr bwMode="auto">
          <a:xfrm>
            <a:off x="7105650" y="2803525"/>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31" name="Freeform 111"/>
          <p:cNvSpPr>
            <a:spLocks/>
          </p:cNvSpPr>
          <p:nvPr>
            <p:custDataLst>
              <p:tags r:id="rId82"/>
            </p:custDataLst>
          </p:nvPr>
        </p:nvSpPr>
        <p:spPr bwMode="auto">
          <a:xfrm>
            <a:off x="7123113" y="2738438"/>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32" name="Freeform 112"/>
          <p:cNvSpPr>
            <a:spLocks/>
          </p:cNvSpPr>
          <p:nvPr>
            <p:custDataLst>
              <p:tags r:id="rId83"/>
            </p:custDataLst>
          </p:nvPr>
        </p:nvSpPr>
        <p:spPr bwMode="auto">
          <a:xfrm>
            <a:off x="7011988" y="2587625"/>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33" name="Freeform 113"/>
          <p:cNvSpPr>
            <a:spLocks/>
          </p:cNvSpPr>
          <p:nvPr>
            <p:custDataLst>
              <p:tags r:id="rId84"/>
            </p:custDataLst>
          </p:nvPr>
        </p:nvSpPr>
        <p:spPr bwMode="auto">
          <a:xfrm>
            <a:off x="3863975" y="1714500"/>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34" name="Freeform 114"/>
          <p:cNvSpPr>
            <a:spLocks/>
          </p:cNvSpPr>
          <p:nvPr>
            <p:custDataLst>
              <p:tags r:id="rId85"/>
            </p:custDataLst>
          </p:nvPr>
        </p:nvSpPr>
        <p:spPr bwMode="auto">
          <a:xfrm>
            <a:off x="3849688" y="1482725"/>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35" name="Freeform 115"/>
          <p:cNvSpPr>
            <a:spLocks/>
          </p:cNvSpPr>
          <p:nvPr>
            <p:custDataLst>
              <p:tags r:id="rId86"/>
            </p:custDataLst>
          </p:nvPr>
        </p:nvSpPr>
        <p:spPr bwMode="auto">
          <a:xfrm>
            <a:off x="5330825" y="3260725"/>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736" name="Freeform 116"/>
          <p:cNvSpPr>
            <a:spLocks/>
          </p:cNvSpPr>
          <p:nvPr>
            <p:custDataLst>
              <p:tags r:id="rId87"/>
            </p:custDataLst>
          </p:nvPr>
        </p:nvSpPr>
        <p:spPr bwMode="auto">
          <a:xfrm>
            <a:off x="5033963" y="3122613"/>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7737" name="Group 117"/>
          <p:cNvGrpSpPr>
            <a:grpSpLocks/>
          </p:cNvGrpSpPr>
          <p:nvPr>
            <p:custDataLst>
              <p:tags r:id="rId88"/>
            </p:custDataLst>
          </p:nvPr>
        </p:nvGrpSpPr>
        <p:grpSpPr bwMode="auto">
          <a:xfrm>
            <a:off x="5805488" y="3309938"/>
            <a:ext cx="46037" cy="374650"/>
            <a:chOff x="3950" y="2430"/>
            <a:chExt cx="36" cy="234"/>
          </a:xfrm>
        </p:grpSpPr>
        <p:sp>
          <p:nvSpPr>
            <p:cNvPr id="28077" name="Freeform 118"/>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endParaRPr lang="en-AU"/>
            </a:p>
          </p:txBody>
        </p:sp>
        <p:sp>
          <p:nvSpPr>
            <p:cNvPr id="28078" name="Freeform 119"/>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endParaRPr lang="en-AU"/>
            </a:p>
          </p:txBody>
        </p:sp>
        <p:sp>
          <p:nvSpPr>
            <p:cNvPr id="28079" name="Freeform 120"/>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endParaRPr lang="en-AU"/>
            </a:p>
          </p:txBody>
        </p:sp>
        <p:sp>
          <p:nvSpPr>
            <p:cNvPr id="28080"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charset="0"/>
                <a:cs typeface="Arial" charset="0"/>
              </a:endParaRPr>
            </a:p>
          </p:txBody>
        </p:sp>
        <p:sp>
          <p:nvSpPr>
            <p:cNvPr id="28081"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082" name="Freeform 123"/>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endParaRPr lang="en-AU"/>
            </a:p>
          </p:txBody>
        </p:sp>
        <p:sp>
          <p:nvSpPr>
            <p:cNvPr id="28083" name="Freeform 124"/>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endParaRPr lang="en-AU"/>
            </a:p>
          </p:txBody>
        </p:sp>
        <p:sp>
          <p:nvSpPr>
            <p:cNvPr id="28084"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085" name="Freeform 126"/>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endParaRPr lang="en-AU"/>
            </a:p>
          </p:txBody>
        </p:sp>
        <p:sp>
          <p:nvSpPr>
            <p:cNvPr id="28086" name="Freeform 127"/>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endParaRPr lang="en-AU"/>
            </a:p>
          </p:txBody>
        </p:sp>
        <p:sp>
          <p:nvSpPr>
            <p:cNvPr id="28087"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088" name="Freeform 129"/>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endParaRPr lang="en-AU"/>
            </a:p>
          </p:txBody>
        </p:sp>
        <p:sp>
          <p:nvSpPr>
            <p:cNvPr id="28089" name="Freeform 130"/>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endParaRPr lang="en-AU"/>
            </a:p>
          </p:txBody>
        </p:sp>
        <p:sp>
          <p:nvSpPr>
            <p:cNvPr id="28090" name="Freeform 131"/>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endParaRPr lang="en-AU"/>
            </a:p>
          </p:txBody>
        </p:sp>
        <p:sp>
          <p:nvSpPr>
            <p:cNvPr id="28091" name="Freeform 132"/>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endParaRPr lang="en-AU"/>
            </a:p>
          </p:txBody>
        </p:sp>
        <p:sp>
          <p:nvSpPr>
            <p:cNvPr id="28092" name="Freeform 133"/>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endParaRPr lang="en-AU"/>
            </a:p>
          </p:txBody>
        </p:sp>
        <p:sp>
          <p:nvSpPr>
            <p:cNvPr id="28093" name="Freeform 134"/>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endParaRPr lang="en-AU"/>
            </a:p>
          </p:txBody>
        </p:sp>
        <p:sp>
          <p:nvSpPr>
            <p:cNvPr id="28094" name="Freeform 135"/>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endParaRPr lang="en-AU"/>
            </a:p>
          </p:txBody>
        </p:sp>
        <p:sp>
          <p:nvSpPr>
            <p:cNvPr id="28095"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800">
                <a:latin typeface="Arial" charset="0"/>
                <a:cs typeface="Arial" charset="0"/>
              </a:endParaRPr>
            </a:p>
          </p:txBody>
        </p:sp>
        <p:sp>
          <p:nvSpPr>
            <p:cNvPr id="28096"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097" name="Freeform 138"/>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endParaRPr lang="en-AU"/>
            </a:p>
          </p:txBody>
        </p:sp>
        <p:sp>
          <p:nvSpPr>
            <p:cNvPr id="28098" name="Freeform 139"/>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endParaRPr lang="en-AU"/>
            </a:p>
          </p:txBody>
        </p:sp>
        <p:sp>
          <p:nvSpPr>
            <p:cNvPr id="28099"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100" name="Freeform 141"/>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endParaRPr lang="en-AU"/>
            </a:p>
          </p:txBody>
        </p:sp>
        <p:sp>
          <p:nvSpPr>
            <p:cNvPr id="28101" name="Freeform 142"/>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endParaRPr lang="en-AU"/>
            </a:p>
          </p:txBody>
        </p:sp>
        <p:sp>
          <p:nvSpPr>
            <p:cNvPr id="28102"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28103" name="Freeform 144"/>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endParaRPr lang="en-AU"/>
            </a:p>
          </p:txBody>
        </p:sp>
        <p:sp>
          <p:nvSpPr>
            <p:cNvPr id="28104" name="Freeform 145"/>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endParaRPr lang="en-AU"/>
            </a:p>
          </p:txBody>
        </p:sp>
        <p:sp>
          <p:nvSpPr>
            <p:cNvPr id="28105" name="Freeform 146"/>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endParaRPr lang="en-AU"/>
            </a:p>
          </p:txBody>
        </p:sp>
        <p:sp>
          <p:nvSpPr>
            <p:cNvPr id="28106" name="Freeform 147"/>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endParaRPr lang="en-AU"/>
            </a:p>
          </p:txBody>
        </p:sp>
        <p:sp>
          <p:nvSpPr>
            <p:cNvPr id="28107" name="Freeform 148"/>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lstStyle/>
            <a:p>
              <a:endParaRPr lang="en-AU"/>
            </a:p>
          </p:txBody>
        </p:sp>
      </p:grpSp>
      <p:grpSp>
        <p:nvGrpSpPr>
          <p:cNvPr id="27738" name="Group 149"/>
          <p:cNvGrpSpPr>
            <a:grpSpLocks/>
          </p:cNvGrpSpPr>
          <p:nvPr>
            <p:custDataLst>
              <p:tags r:id="rId89"/>
            </p:custDataLst>
          </p:nvPr>
        </p:nvGrpSpPr>
        <p:grpSpPr bwMode="auto">
          <a:xfrm>
            <a:off x="7870825" y="3810000"/>
            <a:ext cx="185738" cy="214313"/>
            <a:chOff x="5486" y="2743"/>
            <a:chExt cx="137" cy="132"/>
          </a:xfrm>
        </p:grpSpPr>
        <p:sp>
          <p:nvSpPr>
            <p:cNvPr id="28068" name="Freeform 150"/>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lstStyle/>
            <a:p>
              <a:endParaRPr lang="en-AU"/>
            </a:p>
          </p:txBody>
        </p:sp>
        <p:sp>
          <p:nvSpPr>
            <p:cNvPr id="28069" name="Freeform 151"/>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lstStyle/>
            <a:p>
              <a:endParaRPr lang="en-AU"/>
            </a:p>
          </p:txBody>
        </p:sp>
        <p:sp>
          <p:nvSpPr>
            <p:cNvPr id="28070" name="Freeform 152"/>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lstStyle/>
            <a:p>
              <a:endParaRPr lang="en-AU"/>
            </a:p>
          </p:txBody>
        </p:sp>
        <p:sp>
          <p:nvSpPr>
            <p:cNvPr id="28071" name="Freeform 153"/>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lstStyle/>
            <a:p>
              <a:endParaRPr lang="en-AU"/>
            </a:p>
          </p:txBody>
        </p:sp>
        <p:sp>
          <p:nvSpPr>
            <p:cNvPr id="28072" name="Freeform 154"/>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lstStyle/>
            <a:p>
              <a:endParaRPr lang="en-AU"/>
            </a:p>
          </p:txBody>
        </p:sp>
        <p:sp>
          <p:nvSpPr>
            <p:cNvPr id="28073" name="Freeform 155"/>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lstStyle/>
            <a:p>
              <a:endParaRPr lang="en-AU"/>
            </a:p>
          </p:txBody>
        </p:sp>
        <p:sp>
          <p:nvSpPr>
            <p:cNvPr id="28074" name="Freeform 156"/>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lstStyle/>
            <a:p>
              <a:endParaRPr lang="en-AU"/>
            </a:p>
          </p:txBody>
        </p:sp>
        <p:sp>
          <p:nvSpPr>
            <p:cNvPr id="28075" name="Freeform 157"/>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lstStyle/>
            <a:p>
              <a:endParaRPr lang="en-AU"/>
            </a:p>
          </p:txBody>
        </p:sp>
        <p:sp>
          <p:nvSpPr>
            <p:cNvPr id="28076" name="Freeform 158"/>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lstStyle/>
            <a:p>
              <a:endParaRPr lang="en-AU"/>
            </a:p>
          </p:txBody>
        </p:sp>
      </p:grpSp>
      <p:sp>
        <p:nvSpPr>
          <p:cNvPr id="27739" name="Freeform 159"/>
          <p:cNvSpPr>
            <a:spLocks/>
          </p:cNvSpPr>
          <p:nvPr>
            <p:custDataLst>
              <p:tags r:id="rId90"/>
            </p:custDataLst>
          </p:nvPr>
        </p:nvSpPr>
        <p:spPr bwMode="auto">
          <a:xfrm>
            <a:off x="4216400" y="3548063"/>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0" name="Freeform 160"/>
          <p:cNvSpPr>
            <a:spLocks/>
          </p:cNvSpPr>
          <p:nvPr>
            <p:custDataLst>
              <p:tags r:id="rId91"/>
            </p:custDataLst>
          </p:nvPr>
        </p:nvSpPr>
        <p:spPr bwMode="auto">
          <a:xfrm>
            <a:off x="4140200" y="3687763"/>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1" name="Freeform 161"/>
          <p:cNvSpPr>
            <a:spLocks/>
          </p:cNvSpPr>
          <p:nvPr>
            <p:custDataLst>
              <p:tags r:id="rId92"/>
            </p:custDataLst>
          </p:nvPr>
        </p:nvSpPr>
        <p:spPr bwMode="auto">
          <a:xfrm>
            <a:off x="5938838" y="2014538"/>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42" name="Freeform 162"/>
          <p:cNvSpPr>
            <a:spLocks/>
          </p:cNvSpPr>
          <p:nvPr>
            <p:custDataLst>
              <p:tags r:id="rId93"/>
            </p:custDataLst>
          </p:nvPr>
        </p:nvSpPr>
        <p:spPr bwMode="auto">
          <a:xfrm>
            <a:off x="2265363" y="3981450"/>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3" name="Freeform 163"/>
          <p:cNvSpPr>
            <a:spLocks/>
          </p:cNvSpPr>
          <p:nvPr>
            <p:custDataLst>
              <p:tags r:id="rId94"/>
            </p:custDataLst>
          </p:nvPr>
        </p:nvSpPr>
        <p:spPr bwMode="auto">
          <a:xfrm>
            <a:off x="2479675" y="3411538"/>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7744" name="Group 164"/>
          <p:cNvGrpSpPr>
            <a:grpSpLocks/>
          </p:cNvGrpSpPr>
          <p:nvPr>
            <p:custDataLst>
              <p:tags r:id="rId95"/>
            </p:custDataLst>
          </p:nvPr>
        </p:nvGrpSpPr>
        <p:grpSpPr bwMode="auto">
          <a:xfrm>
            <a:off x="2193925" y="3246438"/>
            <a:ext cx="323850" cy="401637"/>
            <a:chOff x="1486" y="2412"/>
            <a:chExt cx="244" cy="256"/>
          </a:xfrm>
        </p:grpSpPr>
        <p:sp>
          <p:nvSpPr>
            <p:cNvPr id="28064" name="Freeform 165"/>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lstStyle/>
            <a:p>
              <a:endParaRPr lang="en-AU"/>
            </a:p>
          </p:txBody>
        </p:sp>
        <p:sp>
          <p:nvSpPr>
            <p:cNvPr id="28065" name="Freeform 166"/>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lstStyle/>
            <a:p>
              <a:endParaRPr lang="en-AU"/>
            </a:p>
          </p:txBody>
        </p:sp>
        <p:sp>
          <p:nvSpPr>
            <p:cNvPr id="28066" name="Freeform 167"/>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lstStyle/>
            <a:p>
              <a:endParaRPr lang="en-AU"/>
            </a:p>
          </p:txBody>
        </p:sp>
        <p:sp>
          <p:nvSpPr>
            <p:cNvPr id="28067" name="Freeform 168"/>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lstStyle/>
            <a:p>
              <a:endParaRPr lang="en-AU"/>
            </a:p>
          </p:txBody>
        </p:sp>
      </p:grpSp>
      <p:sp>
        <p:nvSpPr>
          <p:cNvPr id="27745" name="Freeform 169"/>
          <p:cNvSpPr>
            <a:spLocks/>
          </p:cNvSpPr>
          <p:nvPr>
            <p:custDataLst>
              <p:tags r:id="rId96"/>
            </p:custDataLst>
          </p:nvPr>
        </p:nvSpPr>
        <p:spPr bwMode="auto">
          <a:xfrm>
            <a:off x="7215188" y="4786313"/>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6" name="Freeform 170"/>
          <p:cNvSpPr>
            <a:spLocks/>
          </p:cNvSpPr>
          <p:nvPr>
            <p:custDataLst>
              <p:tags r:id="rId97"/>
            </p:custDataLst>
          </p:nvPr>
        </p:nvSpPr>
        <p:spPr bwMode="auto">
          <a:xfrm>
            <a:off x="7331075" y="4919663"/>
            <a:ext cx="1588" cy="4762"/>
          </a:xfrm>
          <a:custGeom>
            <a:avLst/>
            <a:gdLst>
              <a:gd name="T0" fmla="*/ 0 w 1787"/>
              <a:gd name="T1" fmla="*/ 0 h 6"/>
              <a:gd name="T2" fmla="*/ 0 w 1787"/>
              <a:gd name="T3" fmla="*/ 2147483647 h 6"/>
              <a:gd name="T4" fmla="*/ 0 w 1787"/>
              <a:gd name="T5" fmla="*/ 0 h 6"/>
              <a:gd name="T6" fmla="*/ 0 60000 65536"/>
              <a:gd name="T7" fmla="*/ 0 60000 65536"/>
              <a:gd name="T8" fmla="*/ 0 60000 65536"/>
              <a:gd name="T9" fmla="*/ 0 w 1787"/>
              <a:gd name="T10" fmla="*/ 0 h 6"/>
              <a:gd name="T11" fmla="*/ 1787 w 1787"/>
              <a:gd name="T12" fmla="*/ 6 h 6"/>
            </a:gdLst>
            <a:ahLst/>
            <a:cxnLst>
              <a:cxn ang="T6">
                <a:pos x="T0" y="T1"/>
              </a:cxn>
              <a:cxn ang="T7">
                <a:pos x="T2" y="T3"/>
              </a:cxn>
              <a:cxn ang="T8">
                <a:pos x="T4" y="T5"/>
              </a:cxn>
            </a:cxnLst>
            <a:rect l="T9" t="T10" r="T11" b="T12"/>
            <a:pathLst>
              <a:path w="1787" h="6">
                <a:moveTo>
                  <a:pt x="0" y="0"/>
                </a:moveTo>
                <a:lnTo>
                  <a:pt x="0" y="6"/>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7" name="Line 171"/>
          <p:cNvSpPr>
            <a:spLocks noChangeShapeType="1"/>
          </p:cNvSpPr>
          <p:nvPr>
            <p:custDataLst>
              <p:tags r:id="rId98"/>
            </p:custDataLst>
          </p:nvPr>
        </p:nvSpPr>
        <p:spPr bwMode="auto">
          <a:xfrm flipV="1">
            <a:off x="7421563"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748" name="Freeform 172"/>
          <p:cNvSpPr>
            <a:spLocks/>
          </p:cNvSpPr>
          <p:nvPr>
            <p:custDataLst>
              <p:tags r:id="rId99"/>
            </p:custDataLst>
          </p:nvPr>
        </p:nvSpPr>
        <p:spPr bwMode="auto">
          <a:xfrm>
            <a:off x="7421563" y="4918075"/>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49" name="Freeform 173"/>
          <p:cNvSpPr>
            <a:spLocks/>
          </p:cNvSpPr>
          <p:nvPr>
            <p:custDataLst>
              <p:tags r:id="rId100"/>
            </p:custDataLst>
          </p:nvPr>
        </p:nvSpPr>
        <p:spPr bwMode="auto">
          <a:xfrm>
            <a:off x="7720013" y="4387850"/>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0" name="Freeform 174"/>
          <p:cNvSpPr>
            <a:spLocks/>
          </p:cNvSpPr>
          <p:nvPr>
            <p:custDataLst>
              <p:tags r:id="rId101"/>
            </p:custDataLst>
          </p:nvPr>
        </p:nvSpPr>
        <p:spPr bwMode="auto">
          <a:xfrm>
            <a:off x="7726363" y="4314825"/>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1" name="Freeform 175"/>
          <p:cNvSpPr>
            <a:spLocks/>
          </p:cNvSpPr>
          <p:nvPr>
            <p:custDataLst>
              <p:tags r:id="rId102"/>
            </p:custDataLst>
          </p:nvPr>
        </p:nvSpPr>
        <p:spPr bwMode="auto">
          <a:xfrm>
            <a:off x="7702550" y="4291013"/>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2" name="Freeform 176"/>
          <p:cNvSpPr>
            <a:spLocks/>
          </p:cNvSpPr>
          <p:nvPr>
            <p:custDataLst>
              <p:tags r:id="rId103"/>
            </p:custDataLst>
          </p:nvPr>
        </p:nvSpPr>
        <p:spPr bwMode="auto">
          <a:xfrm>
            <a:off x="7621588" y="4168775"/>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3" name="Line 177"/>
          <p:cNvSpPr>
            <a:spLocks noChangeShapeType="1"/>
          </p:cNvSpPr>
          <p:nvPr>
            <p:custDataLst>
              <p:tags r:id="rId104"/>
            </p:custDataLst>
          </p:nvPr>
        </p:nvSpPr>
        <p:spPr bwMode="auto">
          <a:xfrm flipH="1" flipV="1">
            <a:off x="7615238" y="4135438"/>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754" name="Freeform 178"/>
          <p:cNvSpPr>
            <a:spLocks/>
          </p:cNvSpPr>
          <p:nvPr>
            <p:custDataLst>
              <p:tags r:id="rId105"/>
            </p:custDataLst>
          </p:nvPr>
        </p:nvSpPr>
        <p:spPr bwMode="auto">
          <a:xfrm>
            <a:off x="7615238" y="4119563"/>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5" name="Line 179"/>
          <p:cNvSpPr>
            <a:spLocks noChangeShapeType="1"/>
          </p:cNvSpPr>
          <p:nvPr>
            <p:custDataLst>
              <p:tags r:id="rId106"/>
            </p:custDataLst>
          </p:nvPr>
        </p:nvSpPr>
        <p:spPr bwMode="auto">
          <a:xfrm flipV="1">
            <a:off x="7621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756" name="Freeform 180"/>
          <p:cNvSpPr>
            <a:spLocks/>
          </p:cNvSpPr>
          <p:nvPr>
            <p:custDataLst>
              <p:tags r:id="rId107"/>
            </p:custDataLst>
          </p:nvPr>
        </p:nvSpPr>
        <p:spPr bwMode="auto">
          <a:xfrm>
            <a:off x="7575550" y="4040188"/>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7" name="Freeform 181"/>
          <p:cNvSpPr>
            <a:spLocks/>
          </p:cNvSpPr>
          <p:nvPr>
            <p:custDataLst>
              <p:tags r:id="rId108"/>
            </p:custDataLst>
          </p:nvPr>
        </p:nvSpPr>
        <p:spPr bwMode="auto">
          <a:xfrm>
            <a:off x="7589838" y="3983038"/>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8" name="Freeform 182"/>
          <p:cNvSpPr>
            <a:spLocks/>
          </p:cNvSpPr>
          <p:nvPr>
            <p:custDataLst>
              <p:tags r:id="rId109"/>
            </p:custDataLst>
          </p:nvPr>
        </p:nvSpPr>
        <p:spPr bwMode="auto">
          <a:xfrm>
            <a:off x="7596188" y="3976688"/>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59" name="Freeform 183"/>
          <p:cNvSpPr>
            <a:spLocks/>
          </p:cNvSpPr>
          <p:nvPr>
            <p:custDataLst>
              <p:tags r:id="rId110"/>
            </p:custDataLst>
          </p:nvPr>
        </p:nvSpPr>
        <p:spPr bwMode="auto">
          <a:xfrm>
            <a:off x="7612063" y="3957638"/>
            <a:ext cx="1587" cy="22225"/>
          </a:xfrm>
          <a:custGeom>
            <a:avLst/>
            <a:gdLst>
              <a:gd name="T0" fmla="*/ 0 w 1785"/>
              <a:gd name="T1" fmla="*/ 0 h 43"/>
              <a:gd name="T2" fmla="*/ 0 w 1785"/>
              <a:gd name="T3" fmla="*/ 2147483647 h 43"/>
              <a:gd name="T4" fmla="*/ 0 w 1785"/>
              <a:gd name="T5" fmla="*/ 2147483647 h 43"/>
              <a:gd name="T6" fmla="*/ 0 w 1785"/>
              <a:gd name="T7" fmla="*/ 2147483647 h 43"/>
              <a:gd name="T8" fmla="*/ 0 w 1785"/>
              <a:gd name="T9" fmla="*/ 2147483647 h 43"/>
              <a:gd name="T10" fmla="*/ 0 60000 65536"/>
              <a:gd name="T11" fmla="*/ 0 60000 65536"/>
              <a:gd name="T12" fmla="*/ 0 60000 65536"/>
              <a:gd name="T13" fmla="*/ 0 60000 65536"/>
              <a:gd name="T14" fmla="*/ 0 60000 65536"/>
              <a:gd name="T15" fmla="*/ 0 w 1785"/>
              <a:gd name="T16" fmla="*/ 0 h 43"/>
              <a:gd name="T17" fmla="*/ 1785 w 1785"/>
              <a:gd name="T18" fmla="*/ 43 h 43"/>
            </a:gdLst>
            <a:ahLst/>
            <a:cxnLst>
              <a:cxn ang="T10">
                <a:pos x="T0" y="T1"/>
              </a:cxn>
              <a:cxn ang="T11">
                <a:pos x="T2" y="T3"/>
              </a:cxn>
              <a:cxn ang="T12">
                <a:pos x="T4" y="T5"/>
              </a:cxn>
              <a:cxn ang="T13">
                <a:pos x="T6" y="T7"/>
              </a:cxn>
              <a:cxn ang="T14">
                <a:pos x="T8" y="T9"/>
              </a:cxn>
            </a:cxnLst>
            <a:rect l="T15" t="T16" r="T17" b="T18"/>
            <a:pathLst>
              <a:path w="1785"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60" name="Line 184"/>
          <p:cNvSpPr>
            <a:spLocks noChangeShapeType="1"/>
          </p:cNvSpPr>
          <p:nvPr>
            <p:custDataLst>
              <p:tags r:id="rId111"/>
            </p:custDataLst>
          </p:nvPr>
        </p:nvSpPr>
        <p:spPr bwMode="auto">
          <a:xfrm flipV="1">
            <a:off x="7612063" y="3976688"/>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761" name="Freeform 185"/>
          <p:cNvSpPr>
            <a:spLocks/>
          </p:cNvSpPr>
          <p:nvPr>
            <p:custDataLst>
              <p:tags r:id="rId112"/>
            </p:custDataLst>
          </p:nvPr>
        </p:nvSpPr>
        <p:spPr bwMode="auto">
          <a:xfrm>
            <a:off x="7596188" y="3960813"/>
            <a:ext cx="1587" cy="15875"/>
          </a:xfrm>
          <a:custGeom>
            <a:avLst/>
            <a:gdLst>
              <a:gd name="T0" fmla="*/ 0 w 1785"/>
              <a:gd name="T1" fmla="*/ 2147483647 h 31"/>
              <a:gd name="T2" fmla="*/ 0 w 1785"/>
              <a:gd name="T3" fmla="*/ 2147483647 h 31"/>
              <a:gd name="T4" fmla="*/ 0 w 1785"/>
              <a:gd name="T5" fmla="*/ 2147483647 h 31"/>
              <a:gd name="T6" fmla="*/ 0 w 1785"/>
              <a:gd name="T7" fmla="*/ 2147483647 h 31"/>
              <a:gd name="T8" fmla="*/ 0 w 1785"/>
              <a:gd name="T9" fmla="*/ 0 h 31"/>
              <a:gd name="T10" fmla="*/ 0 60000 65536"/>
              <a:gd name="T11" fmla="*/ 0 60000 65536"/>
              <a:gd name="T12" fmla="*/ 0 60000 65536"/>
              <a:gd name="T13" fmla="*/ 0 60000 65536"/>
              <a:gd name="T14" fmla="*/ 0 60000 65536"/>
              <a:gd name="T15" fmla="*/ 0 w 1785"/>
              <a:gd name="T16" fmla="*/ 0 h 31"/>
              <a:gd name="T17" fmla="*/ 1785 w 1785"/>
              <a:gd name="T18" fmla="*/ 31 h 31"/>
            </a:gdLst>
            <a:ahLst/>
            <a:cxnLst>
              <a:cxn ang="T10">
                <a:pos x="T0" y="T1"/>
              </a:cxn>
              <a:cxn ang="T11">
                <a:pos x="T2" y="T3"/>
              </a:cxn>
              <a:cxn ang="T12">
                <a:pos x="T4" y="T5"/>
              </a:cxn>
              <a:cxn ang="T13">
                <a:pos x="T6" y="T7"/>
              </a:cxn>
              <a:cxn ang="T14">
                <a:pos x="T8" y="T9"/>
              </a:cxn>
            </a:cxnLst>
            <a:rect l="T15" t="T16" r="T17" b="T18"/>
            <a:pathLst>
              <a:path w="1785"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62" name="Freeform 186"/>
          <p:cNvSpPr>
            <a:spLocks/>
          </p:cNvSpPr>
          <p:nvPr>
            <p:custDataLst>
              <p:tags r:id="rId113"/>
            </p:custDataLst>
          </p:nvPr>
        </p:nvSpPr>
        <p:spPr bwMode="auto">
          <a:xfrm>
            <a:off x="7316788" y="4949825"/>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63" name="Freeform 187"/>
          <p:cNvSpPr>
            <a:spLocks/>
          </p:cNvSpPr>
          <p:nvPr>
            <p:custDataLst>
              <p:tags r:id="rId114"/>
            </p:custDataLst>
          </p:nvPr>
        </p:nvSpPr>
        <p:spPr bwMode="auto">
          <a:xfrm>
            <a:off x="7454900" y="4168775"/>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64" name="Freeform 188"/>
          <p:cNvSpPr>
            <a:spLocks/>
          </p:cNvSpPr>
          <p:nvPr>
            <p:custDataLst>
              <p:tags r:id="rId115"/>
            </p:custDataLst>
          </p:nvPr>
        </p:nvSpPr>
        <p:spPr bwMode="auto">
          <a:xfrm>
            <a:off x="7388225" y="4090988"/>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65" name="Freeform 189"/>
          <p:cNvSpPr>
            <a:spLocks/>
          </p:cNvSpPr>
          <p:nvPr>
            <p:custDataLst>
              <p:tags r:id="rId116"/>
            </p:custDataLst>
          </p:nvPr>
        </p:nvSpPr>
        <p:spPr bwMode="auto">
          <a:xfrm>
            <a:off x="7404100" y="4003675"/>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66" name="Freeform 190"/>
          <p:cNvSpPr>
            <a:spLocks/>
          </p:cNvSpPr>
          <p:nvPr>
            <p:custDataLst>
              <p:tags r:id="rId117"/>
            </p:custDataLst>
          </p:nvPr>
        </p:nvSpPr>
        <p:spPr bwMode="auto">
          <a:xfrm>
            <a:off x="7243763" y="4006850"/>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67" name="Freeform 191"/>
          <p:cNvSpPr>
            <a:spLocks/>
          </p:cNvSpPr>
          <p:nvPr>
            <p:custDataLst>
              <p:tags r:id="rId118"/>
            </p:custDataLst>
          </p:nvPr>
        </p:nvSpPr>
        <p:spPr bwMode="auto">
          <a:xfrm>
            <a:off x="7488238" y="4470400"/>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68" name="Freeform 192"/>
          <p:cNvSpPr>
            <a:spLocks/>
          </p:cNvSpPr>
          <p:nvPr>
            <p:custDataLst>
              <p:tags r:id="rId119"/>
            </p:custDataLst>
          </p:nvPr>
        </p:nvSpPr>
        <p:spPr bwMode="auto">
          <a:xfrm>
            <a:off x="6724650" y="3976688"/>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69" name="Freeform 193"/>
          <p:cNvSpPr>
            <a:spLocks/>
          </p:cNvSpPr>
          <p:nvPr>
            <p:custDataLst>
              <p:tags r:id="rId120"/>
            </p:custDataLst>
          </p:nvPr>
        </p:nvSpPr>
        <p:spPr bwMode="auto">
          <a:xfrm>
            <a:off x="1211263" y="2643188"/>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70" name="Freeform 194"/>
          <p:cNvSpPr>
            <a:spLocks/>
          </p:cNvSpPr>
          <p:nvPr>
            <p:custDataLst>
              <p:tags r:id="rId121"/>
            </p:custDataLst>
          </p:nvPr>
        </p:nvSpPr>
        <p:spPr bwMode="auto">
          <a:xfrm>
            <a:off x="2486025" y="4283075"/>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71" name="Freeform 195"/>
          <p:cNvSpPr>
            <a:spLocks/>
          </p:cNvSpPr>
          <p:nvPr>
            <p:custDataLst>
              <p:tags r:id="rId122"/>
            </p:custDataLst>
          </p:nvPr>
        </p:nvSpPr>
        <p:spPr bwMode="auto">
          <a:xfrm>
            <a:off x="2655888" y="3487738"/>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2" name="Freeform 196"/>
          <p:cNvSpPr>
            <a:spLocks/>
          </p:cNvSpPr>
          <p:nvPr>
            <p:custDataLst>
              <p:tags r:id="rId123"/>
            </p:custDataLst>
          </p:nvPr>
        </p:nvSpPr>
        <p:spPr bwMode="auto">
          <a:xfrm>
            <a:off x="2170113" y="3046413"/>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3" name="Freeform 197"/>
          <p:cNvSpPr>
            <a:spLocks/>
          </p:cNvSpPr>
          <p:nvPr>
            <p:custDataLst>
              <p:tags r:id="rId124"/>
            </p:custDataLst>
          </p:nvPr>
        </p:nvSpPr>
        <p:spPr bwMode="auto">
          <a:xfrm>
            <a:off x="2536825" y="5400675"/>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4" name="Freeform 198"/>
          <p:cNvSpPr>
            <a:spLocks/>
          </p:cNvSpPr>
          <p:nvPr>
            <p:custDataLst>
              <p:tags r:id="rId125"/>
            </p:custDataLst>
          </p:nvPr>
        </p:nvSpPr>
        <p:spPr bwMode="auto">
          <a:xfrm>
            <a:off x="2501900" y="5380038"/>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5" name="Freeform 199"/>
          <p:cNvSpPr>
            <a:spLocks/>
          </p:cNvSpPr>
          <p:nvPr>
            <p:custDataLst>
              <p:tags r:id="rId126"/>
            </p:custDataLst>
          </p:nvPr>
        </p:nvSpPr>
        <p:spPr bwMode="auto">
          <a:xfrm>
            <a:off x="2501900" y="5359400"/>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6" name="Freeform 200"/>
          <p:cNvSpPr>
            <a:spLocks/>
          </p:cNvSpPr>
          <p:nvPr>
            <p:custDataLst>
              <p:tags r:id="rId127"/>
            </p:custDataLst>
          </p:nvPr>
        </p:nvSpPr>
        <p:spPr bwMode="auto">
          <a:xfrm>
            <a:off x="2471738" y="5353050"/>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7" name="Freeform 201"/>
          <p:cNvSpPr>
            <a:spLocks/>
          </p:cNvSpPr>
          <p:nvPr>
            <p:custDataLst>
              <p:tags r:id="rId128"/>
            </p:custDataLst>
          </p:nvPr>
        </p:nvSpPr>
        <p:spPr bwMode="auto">
          <a:xfrm>
            <a:off x="2446338" y="5343525"/>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8" name="Freeform 202"/>
          <p:cNvSpPr>
            <a:spLocks/>
          </p:cNvSpPr>
          <p:nvPr>
            <p:custDataLst>
              <p:tags r:id="rId129"/>
            </p:custDataLst>
          </p:nvPr>
        </p:nvSpPr>
        <p:spPr bwMode="auto">
          <a:xfrm>
            <a:off x="2422525" y="5330825"/>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79" name="Freeform 203"/>
          <p:cNvSpPr>
            <a:spLocks/>
          </p:cNvSpPr>
          <p:nvPr>
            <p:custDataLst>
              <p:tags r:id="rId130"/>
            </p:custDataLst>
          </p:nvPr>
        </p:nvSpPr>
        <p:spPr bwMode="auto">
          <a:xfrm>
            <a:off x="2416175" y="5311775"/>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0" name="Freeform 204"/>
          <p:cNvSpPr>
            <a:spLocks/>
          </p:cNvSpPr>
          <p:nvPr>
            <p:custDataLst>
              <p:tags r:id="rId131"/>
            </p:custDataLst>
          </p:nvPr>
        </p:nvSpPr>
        <p:spPr bwMode="auto">
          <a:xfrm>
            <a:off x="2316163" y="5002213"/>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1" name="Freeform 205"/>
          <p:cNvSpPr>
            <a:spLocks/>
          </p:cNvSpPr>
          <p:nvPr>
            <p:custDataLst>
              <p:tags r:id="rId132"/>
            </p:custDataLst>
          </p:nvPr>
        </p:nvSpPr>
        <p:spPr bwMode="auto">
          <a:xfrm>
            <a:off x="2346325" y="5097463"/>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2" name="Freeform 206"/>
          <p:cNvSpPr>
            <a:spLocks/>
          </p:cNvSpPr>
          <p:nvPr>
            <p:custDataLst>
              <p:tags r:id="rId133"/>
            </p:custDataLst>
          </p:nvPr>
        </p:nvSpPr>
        <p:spPr bwMode="auto">
          <a:xfrm>
            <a:off x="2351088" y="5119688"/>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3" name="Freeform 207"/>
          <p:cNvSpPr>
            <a:spLocks/>
          </p:cNvSpPr>
          <p:nvPr>
            <p:custDataLst>
              <p:tags r:id="rId134"/>
            </p:custDataLst>
          </p:nvPr>
        </p:nvSpPr>
        <p:spPr bwMode="auto">
          <a:xfrm>
            <a:off x="2365375" y="5181600"/>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4" name="Freeform 208"/>
          <p:cNvSpPr>
            <a:spLocks/>
          </p:cNvSpPr>
          <p:nvPr>
            <p:custDataLst>
              <p:tags r:id="rId135"/>
            </p:custDataLst>
          </p:nvPr>
        </p:nvSpPr>
        <p:spPr bwMode="auto">
          <a:xfrm>
            <a:off x="2352675" y="5194300"/>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5" name="Freeform 209"/>
          <p:cNvSpPr>
            <a:spLocks/>
          </p:cNvSpPr>
          <p:nvPr>
            <p:custDataLst>
              <p:tags r:id="rId136"/>
            </p:custDataLst>
          </p:nvPr>
        </p:nvSpPr>
        <p:spPr bwMode="auto">
          <a:xfrm>
            <a:off x="2382838" y="5227638"/>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6" name="Freeform 210"/>
          <p:cNvSpPr>
            <a:spLocks/>
          </p:cNvSpPr>
          <p:nvPr>
            <p:custDataLst>
              <p:tags r:id="rId137"/>
            </p:custDataLst>
          </p:nvPr>
        </p:nvSpPr>
        <p:spPr bwMode="auto">
          <a:xfrm>
            <a:off x="2379663" y="5260975"/>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7" name="Freeform 211"/>
          <p:cNvSpPr>
            <a:spLocks/>
          </p:cNvSpPr>
          <p:nvPr>
            <p:custDataLst>
              <p:tags r:id="rId138"/>
            </p:custDataLst>
          </p:nvPr>
        </p:nvSpPr>
        <p:spPr bwMode="auto">
          <a:xfrm>
            <a:off x="2403475" y="5275263"/>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8" name="Freeform 212"/>
          <p:cNvSpPr>
            <a:spLocks/>
          </p:cNvSpPr>
          <p:nvPr>
            <p:custDataLst>
              <p:tags r:id="rId139"/>
            </p:custDataLst>
          </p:nvPr>
        </p:nvSpPr>
        <p:spPr bwMode="auto">
          <a:xfrm>
            <a:off x="2405063" y="5303838"/>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89" name="Freeform 213"/>
          <p:cNvSpPr>
            <a:spLocks/>
          </p:cNvSpPr>
          <p:nvPr>
            <p:custDataLst>
              <p:tags r:id="rId140"/>
            </p:custDataLst>
          </p:nvPr>
        </p:nvSpPr>
        <p:spPr bwMode="auto">
          <a:xfrm>
            <a:off x="2479675" y="5373688"/>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90" name="Freeform 214"/>
          <p:cNvSpPr>
            <a:spLocks/>
          </p:cNvSpPr>
          <p:nvPr>
            <p:custDataLst>
              <p:tags r:id="rId141"/>
            </p:custDataLst>
          </p:nvPr>
        </p:nvSpPr>
        <p:spPr bwMode="auto">
          <a:xfrm>
            <a:off x="2517775" y="5314950"/>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91" name="Freeform 215"/>
          <p:cNvSpPr>
            <a:spLocks/>
          </p:cNvSpPr>
          <p:nvPr>
            <p:custDataLst>
              <p:tags r:id="rId142"/>
            </p:custDataLst>
          </p:nvPr>
        </p:nvSpPr>
        <p:spPr bwMode="auto">
          <a:xfrm>
            <a:off x="2070100" y="3081338"/>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92" name="Freeform 216"/>
          <p:cNvSpPr>
            <a:spLocks/>
          </p:cNvSpPr>
          <p:nvPr>
            <p:custDataLst>
              <p:tags r:id="rId143"/>
            </p:custDataLst>
          </p:nvPr>
        </p:nvSpPr>
        <p:spPr bwMode="auto">
          <a:xfrm>
            <a:off x="1927225" y="2943225"/>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93" name="Freeform 217"/>
          <p:cNvSpPr>
            <a:spLocks/>
          </p:cNvSpPr>
          <p:nvPr>
            <p:custDataLst>
              <p:tags r:id="rId144"/>
            </p:custDataLst>
          </p:nvPr>
        </p:nvSpPr>
        <p:spPr bwMode="auto">
          <a:xfrm>
            <a:off x="2232025" y="3046413"/>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FFC000"/>
          </a:solidFill>
          <a:ln w="9525">
            <a:solidFill>
              <a:srgbClr val="FFFFFF"/>
            </a:solidFill>
            <a:round/>
            <a:headEnd/>
            <a:tailEnd/>
          </a:ln>
        </p:spPr>
        <p:txBody>
          <a:bodyPr lIns="91434" tIns="45717" rIns="91434" bIns="45717"/>
          <a:lstStyle/>
          <a:p>
            <a:endParaRPr lang="en-AU"/>
          </a:p>
        </p:txBody>
      </p:sp>
      <p:sp>
        <p:nvSpPr>
          <p:cNvPr id="27794" name="Freeform 218"/>
          <p:cNvSpPr>
            <a:spLocks/>
          </p:cNvSpPr>
          <p:nvPr>
            <p:custDataLst>
              <p:tags r:id="rId145"/>
            </p:custDataLst>
          </p:nvPr>
        </p:nvSpPr>
        <p:spPr bwMode="auto">
          <a:xfrm>
            <a:off x="1800225" y="3106738"/>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95" name="Freeform 219"/>
          <p:cNvSpPr>
            <a:spLocks/>
          </p:cNvSpPr>
          <p:nvPr>
            <p:custDataLst>
              <p:tags r:id="rId146"/>
            </p:custDataLst>
          </p:nvPr>
        </p:nvSpPr>
        <p:spPr bwMode="auto">
          <a:xfrm>
            <a:off x="1720850" y="3106738"/>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96" name="Freeform 220"/>
          <p:cNvSpPr>
            <a:spLocks/>
          </p:cNvSpPr>
          <p:nvPr>
            <p:custDataLst>
              <p:tags r:id="rId147"/>
            </p:custDataLst>
          </p:nvPr>
        </p:nvSpPr>
        <p:spPr bwMode="auto">
          <a:xfrm>
            <a:off x="1768475" y="3217863"/>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97" name="Freeform 221"/>
          <p:cNvSpPr>
            <a:spLocks/>
          </p:cNvSpPr>
          <p:nvPr>
            <p:custDataLst>
              <p:tags r:id="rId148"/>
            </p:custDataLst>
          </p:nvPr>
        </p:nvSpPr>
        <p:spPr bwMode="auto">
          <a:xfrm>
            <a:off x="1800225" y="3179763"/>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798" name="Freeform 222"/>
          <p:cNvSpPr>
            <a:spLocks/>
          </p:cNvSpPr>
          <p:nvPr>
            <p:custDataLst>
              <p:tags r:id="rId149"/>
            </p:custDataLst>
          </p:nvPr>
        </p:nvSpPr>
        <p:spPr bwMode="auto">
          <a:xfrm>
            <a:off x="1817688" y="3209925"/>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799" name="Freeform 223"/>
          <p:cNvSpPr>
            <a:spLocks/>
          </p:cNvSpPr>
          <p:nvPr>
            <p:custDataLst>
              <p:tags r:id="rId150"/>
            </p:custDataLst>
          </p:nvPr>
        </p:nvSpPr>
        <p:spPr bwMode="auto">
          <a:xfrm>
            <a:off x="1868488" y="3322638"/>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0" name="Freeform 224"/>
          <p:cNvSpPr>
            <a:spLocks/>
          </p:cNvSpPr>
          <p:nvPr>
            <p:custDataLst>
              <p:tags r:id="rId151"/>
            </p:custDataLst>
          </p:nvPr>
        </p:nvSpPr>
        <p:spPr bwMode="auto">
          <a:xfrm>
            <a:off x="1949450" y="3376613"/>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01" name="Freeform 225"/>
          <p:cNvSpPr>
            <a:spLocks/>
          </p:cNvSpPr>
          <p:nvPr>
            <p:custDataLst>
              <p:tags r:id="rId152"/>
            </p:custDataLst>
          </p:nvPr>
        </p:nvSpPr>
        <p:spPr bwMode="auto">
          <a:xfrm>
            <a:off x="2630488" y="4630738"/>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2" name="Freeform 226"/>
          <p:cNvSpPr>
            <a:spLocks/>
          </p:cNvSpPr>
          <p:nvPr>
            <p:custDataLst>
              <p:tags r:id="rId153"/>
            </p:custDataLst>
          </p:nvPr>
        </p:nvSpPr>
        <p:spPr bwMode="auto">
          <a:xfrm>
            <a:off x="4176713" y="12477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03" name="Freeform 227"/>
          <p:cNvSpPr>
            <a:spLocks/>
          </p:cNvSpPr>
          <p:nvPr>
            <p:custDataLst>
              <p:tags r:id="rId154"/>
            </p:custDataLst>
          </p:nvPr>
        </p:nvSpPr>
        <p:spPr bwMode="auto">
          <a:xfrm>
            <a:off x="4103688" y="1477963"/>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4" name="Freeform 228"/>
          <p:cNvSpPr>
            <a:spLocks/>
          </p:cNvSpPr>
          <p:nvPr>
            <p:custDataLst>
              <p:tags r:id="rId155"/>
            </p:custDataLst>
          </p:nvPr>
        </p:nvSpPr>
        <p:spPr bwMode="auto">
          <a:xfrm>
            <a:off x="4443413" y="2319338"/>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chemeClr val="accent1">
              <a:lumMod val="75000"/>
            </a:schemeClr>
          </a:solidFill>
          <a:ln w="9525">
            <a:solidFill>
              <a:srgbClr val="FFFFFF"/>
            </a:solidFill>
            <a:round/>
            <a:headEnd/>
            <a:tailEnd/>
          </a:ln>
        </p:spPr>
        <p:txBody>
          <a:bodyPr lIns="91434" tIns="45717" rIns="91434" bIns="45717"/>
          <a:lstStyle/>
          <a:p>
            <a:endParaRPr lang="en-AU"/>
          </a:p>
        </p:txBody>
      </p:sp>
      <p:sp>
        <p:nvSpPr>
          <p:cNvPr id="27805" name="Freeform 229"/>
          <p:cNvSpPr>
            <a:spLocks/>
          </p:cNvSpPr>
          <p:nvPr>
            <p:custDataLst>
              <p:tags r:id="rId156"/>
            </p:custDataLst>
          </p:nvPr>
        </p:nvSpPr>
        <p:spPr bwMode="auto">
          <a:xfrm>
            <a:off x="4151313" y="2159000"/>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6" name="Freeform 230"/>
          <p:cNvSpPr>
            <a:spLocks/>
          </p:cNvSpPr>
          <p:nvPr>
            <p:custDataLst>
              <p:tags r:id="rId157"/>
            </p:custDataLst>
          </p:nvPr>
        </p:nvSpPr>
        <p:spPr bwMode="auto">
          <a:xfrm>
            <a:off x="4089400" y="1978025"/>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7" name="Freeform 231"/>
          <p:cNvSpPr>
            <a:spLocks/>
          </p:cNvSpPr>
          <p:nvPr>
            <p:custDataLst>
              <p:tags r:id="rId158"/>
            </p:custDataLst>
          </p:nvPr>
        </p:nvSpPr>
        <p:spPr bwMode="auto">
          <a:xfrm>
            <a:off x="4070350" y="2041525"/>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8" name="Freeform 232"/>
          <p:cNvSpPr>
            <a:spLocks/>
          </p:cNvSpPr>
          <p:nvPr>
            <p:custDataLst>
              <p:tags r:id="rId159"/>
            </p:custDataLst>
          </p:nvPr>
        </p:nvSpPr>
        <p:spPr bwMode="auto">
          <a:xfrm>
            <a:off x="4830763" y="2595563"/>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09" name="Freeform 233"/>
          <p:cNvSpPr>
            <a:spLocks/>
          </p:cNvSpPr>
          <p:nvPr>
            <p:custDataLst>
              <p:tags r:id="rId160"/>
            </p:custDataLst>
          </p:nvPr>
        </p:nvSpPr>
        <p:spPr bwMode="auto">
          <a:xfrm>
            <a:off x="4779963" y="2651125"/>
            <a:ext cx="69850" cy="128588"/>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10" name="Freeform 234"/>
          <p:cNvSpPr>
            <a:spLocks/>
          </p:cNvSpPr>
          <p:nvPr>
            <p:custDataLst>
              <p:tags r:id="rId161"/>
            </p:custDataLst>
          </p:nvPr>
        </p:nvSpPr>
        <p:spPr bwMode="auto">
          <a:xfrm>
            <a:off x="3781425" y="1901825"/>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11" name="Freeform 235"/>
          <p:cNvSpPr>
            <a:spLocks/>
          </p:cNvSpPr>
          <p:nvPr>
            <p:custDataLst>
              <p:tags r:id="rId162"/>
            </p:custDataLst>
          </p:nvPr>
        </p:nvSpPr>
        <p:spPr bwMode="auto">
          <a:xfrm>
            <a:off x="3594100" y="2813050"/>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12" name="Freeform 236"/>
          <p:cNvSpPr>
            <a:spLocks/>
          </p:cNvSpPr>
          <p:nvPr>
            <p:custDataLst>
              <p:tags r:id="rId163"/>
            </p:custDataLst>
          </p:nvPr>
        </p:nvSpPr>
        <p:spPr bwMode="auto">
          <a:xfrm>
            <a:off x="3709988" y="2873375"/>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13" name="Freeform 237"/>
          <p:cNvSpPr>
            <a:spLocks/>
          </p:cNvSpPr>
          <p:nvPr>
            <p:custDataLst>
              <p:tags r:id="rId164"/>
            </p:custDataLst>
          </p:nvPr>
        </p:nvSpPr>
        <p:spPr bwMode="auto">
          <a:xfrm>
            <a:off x="3808413" y="2479675"/>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chemeClr val="accent1">
              <a:lumMod val="75000"/>
            </a:schemeClr>
          </a:solidFill>
          <a:ln w="9525">
            <a:solidFill>
              <a:srgbClr val="FFFFFF"/>
            </a:solidFill>
            <a:round/>
            <a:headEnd/>
            <a:tailEnd/>
          </a:ln>
        </p:spPr>
        <p:txBody>
          <a:bodyPr lIns="91434" tIns="45717" rIns="91434" bIns="45717"/>
          <a:lstStyle/>
          <a:p>
            <a:endParaRPr lang="en-AU"/>
          </a:p>
        </p:txBody>
      </p:sp>
      <p:sp>
        <p:nvSpPr>
          <p:cNvPr id="27814" name="Freeform 238"/>
          <p:cNvSpPr>
            <a:spLocks/>
          </p:cNvSpPr>
          <p:nvPr>
            <p:custDataLst>
              <p:tags r:id="rId165"/>
            </p:custDataLst>
          </p:nvPr>
        </p:nvSpPr>
        <p:spPr bwMode="auto">
          <a:xfrm>
            <a:off x="4244975" y="2614613"/>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chemeClr val="bg1">
              <a:lumMod val="75000"/>
            </a:schemeClr>
          </a:solidFill>
          <a:ln w="9525">
            <a:solidFill>
              <a:srgbClr val="FFFFFF"/>
            </a:solidFill>
            <a:round/>
            <a:headEnd/>
            <a:tailEnd/>
          </a:ln>
        </p:spPr>
        <p:txBody>
          <a:bodyPr lIns="91434" tIns="45717" rIns="91434" bIns="45717"/>
          <a:lstStyle/>
          <a:p>
            <a:endParaRPr lang="en-AU"/>
          </a:p>
        </p:txBody>
      </p:sp>
      <p:sp>
        <p:nvSpPr>
          <p:cNvPr id="27815" name="Freeform 239"/>
          <p:cNvSpPr>
            <a:spLocks/>
          </p:cNvSpPr>
          <p:nvPr>
            <p:custDataLst>
              <p:tags r:id="rId166"/>
            </p:custDataLst>
          </p:nvPr>
        </p:nvSpPr>
        <p:spPr bwMode="auto">
          <a:xfrm>
            <a:off x="4197350" y="2479675"/>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16" name="Freeform 240"/>
          <p:cNvSpPr>
            <a:spLocks/>
          </p:cNvSpPr>
          <p:nvPr>
            <p:custDataLst>
              <p:tags r:id="rId167"/>
            </p:custDataLst>
          </p:nvPr>
        </p:nvSpPr>
        <p:spPr bwMode="auto">
          <a:xfrm>
            <a:off x="3579813" y="2790825"/>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17" name="Freeform 241"/>
          <p:cNvSpPr>
            <a:spLocks/>
          </p:cNvSpPr>
          <p:nvPr>
            <p:custDataLst>
              <p:tags r:id="rId168"/>
            </p:custDataLst>
          </p:nvPr>
        </p:nvSpPr>
        <p:spPr bwMode="auto">
          <a:xfrm>
            <a:off x="3548063" y="1598613"/>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18" name="Freeform 242"/>
          <p:cNvSpPr>
            <a:spLocks/>
          </p:cNvSpPr>
          <p:nvPr>
            <p:custDataLst>
              <p:tags r:id="rId169"/>
            </p:custDataLst>
          </p:nvPr>
        </p:nvSpPr>
        <p:spPr bwMode="auto">
          <a:xfrm>
            <a:off x="4340225" y="1862138"/>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19" name="Freeform 243"/>
          <p:cNvSpPr>
            <a:spLocks/>
          </p:cNvSpPr>
          <p:nvPr>
            <p:custDataLst>
              <p:tags r:id="rId170"/>
            </p:custDataLst>
          </p:nvPr>
        </p:nvSpPr>
        <p:spPr bwMode="auto">
          <a:xfrm>
            <a:off x="4227513" y="1525588"/>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20" name="Freeform 244"/>
          <p:cNvSpPr>
            <a:spLocks/>
          </p:cNvSpPr>
          <p:nvPr>
            <p:custDataLst>
              <p:tags r:id="rId171"/>
            </p:custDataLst>
          </p:nvPr>
        </p:nvSpPr>
        <p:spPr bwMode="auto">
          <a:xfrm>
            <a:off x="4365625" y="1839913"/>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21" name="Freeform 245"/>
          <p:cNvSpPr>
            <a:spLocks/>
          </p:cNvSpPr>
          <p:nvPr>
            <p:custDataLst>
              <p:tags r:id="rId172"/>
            </p:custDataLst>
          </p:nvPr>
        </p:nvSpPr>
        <p:spPr bwMode="auto">
          <a:xfrm>
            <a:off x="3810000" y="2001838"/>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294" name="Freeform 246"/>
          <p:cNvSpPr>
            <a:spLocks/>
          </p:cNvSpPr>
          <p:nvPr>
            <p:custDataLst>
              <p:tags r:id="rId173"/>
            </p:custDataLst>
          </p:nvPr>
        </p:nvSpPr>
        <p:spPr bwMode="auto">
          <a:xfrm>
            <a:off x="4762500" y="2530475"/>
            <a:ext cx="50800" cy="57150"/>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chemeClr val="accent1">
              <a:lumMod val="90000"/>
            </a:schemeClr>
          </a:solidFill>
          <a:ln w="9525" cmpd="sng">
            <a:solidFill>
              <a:srgbClr val="FFFFFF"/>
            </a:solidFill>
            <a:prstDash val="solid"/>
            <a:round/>
            <a:headEnd/>
            <a:tailEnd/>
          </a:ln>
        </p:spPr>
        <p:txBody>
          <a:bodyPr lIns="91434" tIns="45717" rIns="91434" bIns="45717"/>
          <a:lstStyle/>
          <a:p>
            <a:pPr fontAlgn="auto">
              <a:spcBef>
                <a:spcPts val="0"/>
              </a:spcBef>
              <a:spcAft>
                <a:spcPts val="0"/>
              </a:spcAft>
              <a:defRPr/>
            </a:pPr>
            <a:endParaRPr lang="en-GB">
              <a:latin typeface="Arial" pitchFamily="34" charset="0"/>
              <a:cs typeface="Arial" pitchFamily="34" charset="0"/>
            </a:endParaRPr>
          </a:p>
        </p:txBody>
      </p:sp>
      <p:sp>
        <p:nvSpPr>
          <p:cNvPr id="27823" name="Freeform 247"/>
          <p:cNvSpPr>
            <a:spLocks/>
          </p:cNvSpPr>
          <p:nvPr>
            <p:custDataLst>
              <p:tags r:id="rId174"/>
            </p:custDataLst>
          </p:nvPr>
        </p:nvSpPr>
        <p:spPr bwMode="auto">
          <a:xfrm>
            <a:off x="4370388" y="3322638"/>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24" name="Freeform 248"/>
          <p:cNvSpPr>
            <a:spLocks/>
          </p:cNvSpPr>
          <p:nvPr>
            <p:custDataLst>
              <p:tags r:id="rId175"/>
            </p:custDataLst>
          </p:nvPr>
        </p:nvSpPr>
        <p:spPr bwMode="auto">
          <a:xfrm>
            <a:off x="4306888" y="3490913"/>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336699"/>
          </a:solidFill>
          <a:ln w="9525">
            <a:solidFill>
              <a:schemeClr val="accent1"/>
            </a:solidFill>
            <a:round/>
            <a:headEnd/>
            <a:tailEnd/>
          </a:ln>
        </p:spPr>
        <p:txBody>
          <a:bodyPr lIns="91434" tIns="45717" rIns="91434" bIns="45717"/>
          <a:lstStyle/>
          <a:p>
            <a:endParaRPr lang="en-AU"/>
          </a:p>
        </p:txBody>
      </p:sp>
      <p:sp>
        <p:nvSpPr>
          <p:cNvPr id="27825" name="Freeform 249"/>
          <p:cNvSpPr>
            <a:spLocks/>
          </p:cNvSpPr>
          <p:nvPr>
            <p:custDataLst>
              <p:tags r:id="rId176"/>
            </p:custDataLst>
          </p:nvPr>
        </p:nvSpPr>
        <p:spPr bwMode="auto">
          <a:xfrm>
            <a:off x="4243388" y="3590925"/>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26" name="Freeform 250"/>
          <p:cNvSpPr>
            <a:spLocks/>
          </p:cNvSpPr>
          <p:nvPr>
            <p:custDataLst>
              <p:tags r:id="rId177"/>
            </p:custDataLst>
          </p:nvPr>
        </p:nvSpPr>
        <p:spPr bwMode="auto">
          <a:xfrm>
            <a:off x="4225925" y="3590925"/>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827" name="Freeform 251"/>
          <p:cNvSpPr>
            <a:spLocks/>
          </p:cNvSpPr>
          <p:nvPr>
            <p:custDataLst>
              <p:tags r:id="rId178"/>
            </p:custDataLst>
          </p:nvPr>
        </p:nvSpPr>
        <p:spPr bwMode="auto">
          <a:xfrm>
            <a:off x="4759325" y="3995738"/>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336699"/>
          </a:solidFill>
          <a:ln w="9525">
            <a:solidFill>
              <a:schemeClr val="bg1"/>
            </a:solidFill>
            <a:round/>
            <a:headEnd/>
            <a:tailEnd/>
          </a:ln>
        </p:spPr>
        <p:txBody>
          <a:bodyPr lIns="91434" tIns="45717" rIns="91434" bIns="45717"/>
          <a:lstStyle/>
          <a:p>
            <a:endParaRPr lang="en-AU"/>
          </a:p>
        </p:txBody>
      </p:sp>
      <p:sp>
        <p:nvSpPr>
          <p:cNvPr id="27828" name="Freeform 252"/>
          <p:cNvSpPr>
            <a:spLocks/>
          </p:cNvSpPr>
          <p:nvPr>
            <p:custDataLst>
              <p:tags r:id="rId179"/>
            </p:custDataLst>
          </p:nvPr>
        </p:nvSpPr>
        <p:spPr bwMode="auto">
          <a:xfrm>
            <a:off x="4494213" y="4235450"/>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29" name="Freeform 253"/>
          <p:cNvSpPr>
            <a:spLocks/>
          </p:cNvSpPr>
          <p:nvPr>
            <p:custDataLst>
              <p:tags r:id="rId180"/>
            </p:custDataLst>
          </p:nvPr>
        </p:nvSpPr>
        <p:spPr bwMode="auto">
          <a:xfrm>
            <a:off x="5067300" y="4037013"/>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30" name="Freeform 254"/>
          <p:cNvSpPr>
            <a:spLocks/>
          </p:cNvSpPr>
          <p:nvPr>
            <p:custDataLst>
              <p:tags r:id="rId181"/>
            </p:custDataLst>
          </p:nvPr>
        </p:nvSpPr>
        <p:spPr bwMode="auto">
          <a:xfrm>
            <a:off x="4743450" y="3735388"/>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31" name="Freeform 255"/>
          <p:cNvSpPr>
            <a:spLocks/>
          </p:cNvSpPr>
          <p:nvPr>
            <p:custDataLst>
              <p:tags r:id="rId182"/>
            </p:custDataLst>
          </p:nvPr>
        </p:nvSpPr>
        <p:spPr bwMode="auto">
          <a:xfrm>
            <a:off x="4732338" y="3695700"/>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32" name="Freeform 256"/>
          <p:cNvSpPr>
            <a:spLocks/>
          </p:cNvSpPr>
          <p:nvPr>
            <p:custDataLst>
              <p:tags r:id="rId183"/>
            </p:custDataLst>
          </p:nvPr>
        </p:nvSpPr>
        <p:spPr bwMode="auto">
          <a:xfrm>
            <a:off x="5041900" y="2395538"/>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FFC000"/>
          </a:solidFill>
          <a:ln w="9525">
            <a:solidFill>
              <a:srgbClr val="FFFFFF"/>
            </a:solidFill>
            <a:round/>
            <a:headEnd/>
            <a:tailEnd/>
          </a:ln>
        </p:spPr>
        <p:txBody>
          <a:bodyPr lIns="91434" tIns="45717" rIns="91434" bIns="45717"/>
          <a:lstStyle/>
          <a:p>
            <a:endParaRPr lang="en-AU"/>
          </a:p>
        </p:txBody>
      </p:sp>
      <p:sp>
        <p:nvSpPr>
          <p:cNvPr id="27833" name="Freeform 257"/>
          <p:cNvSpPr>
            <a:spLocks/>
          </p:cNvSpPr>
          <p:nvPr>
            <p:custDataLst>
              <p:tags r:id="rId184"/>
            </p:custDataLst>
          </p:nvPr>
        </p:nvSpPr>
        <p:spPr bwMode="auto">
          <a:xfrm>
            <a:off x="5065713" y="3052763"/>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34" name="Freeform 258"/>
          <p:cNvSpPr>
            <a:spLocks/>
          </p:cNvSpPr>
          <p:nvPr>
            <p:custDataLst>
              <p:tags r:id="rId185"/>
            </p:custDataLst>
          </p:nvPr>
        </p:nvSpPr>
        <p:spPr bwMode="auto">
          <a:xfrm>
            <a:off x="5260975" y="2827338"/>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35" name="Freeform 259"/>
          <p:cNvSpPr>
            <a:spLocks/>
          </p:cNvSpPr>
          <p:nvPr>
            <p:custDataLst>
              <p:tags r:id="rId186"/>
            </p:custDataLst>
          </p:nvPr>
        </p:nvSpPr>
        <p:spPr bwMode="auto">
          <a:xfrm>
            <a:off x="4948238" y="2479675"/>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FFC000"/>
          </a:solidFill>
          <a:ln w="9525">
            <a:solidFill>
              <a:srgbClr val="FFFFFF"/>
            </a:solidFill>
            <a:round/>
            <a:headEnd/>
            <a:tailEnd/>
          </a:ln>
        </p:spPr>
        <p:txBody>
          <a:bodyPr lIns="91434" tIns="45717" rIns="91434" bIns="45717"/>
          <a:lstStyle/>
          <a:p>
            <a:endParaRPr lang="en-AU"/>
          </a:p>
        </p:txBody>
      </p:sp>
      <p:sp>
        <p:nvSpPr>
          <p:cNvPr id="27836" name="Freeform 260"/>
          <p:cNvSpPr>
            <a:spLocks/>
          </p:cNvSpPr>
          <p:nvPr>
            <p:custDataLst>
              <p:tags r:id="rId187"/>
            </p:custDataLst>
          </p:nvPr>
        </p:nvSpPr>
        <p:spPr bwMode="auto">
          <a:xfrm>
            <a:off x="5448300" y="2439988"/>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chemeClr val="bg1">
              <a:lumMod val="75000"/>
            </a:schemeClr>
          </a:solidFill>
          <a:ln w="9525">
            <a:solidFill>
              <a:srgbClr val="FFFFFF"/>
            </a:solidFill>
            <a:round/>
            <a:headEnd/>
            <a:tailEnd/>
          </a:ln>
        </p:spPr>
        <p:txBody>
          <a:bodyPr lIns="91434" tIns="45717" rIns="91434" bIns="45717"/>
          <a:lstStyle/>
          <a:p>
            <a:endParaRPr lang="en-AU"/>
          </a:p>
        </p:txBody>
      </p:sp>
      <p:sp>
        <p:nvSpPr>
          <p:cNvPr id="27837" name="Freeform 261"/>
          <p:cNvSpPr>
            <a:spLocks/>
          </p:cNvSpPr>
          <p:nvPr>
            <p:custDataLst>
              <p:tags r:id="rId188"/>
            </p:custDataLst>
          </p:nvPr>
        </p:nvSpPr>
        <p:spPr bwMode="auto">
          <a:xfrm>
            <a:off x="5480050" y="2489200"/>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38" name="Freeform 262"/>
          <p:cNvSpPr>
            <a:spLocks/>
          </p:cNvSpPr>
          <p:nvPr>
            <p:custDataLst>
              <p:tags r:id="rId189"/>
            </p:custDataLst>
          </p:nvPr>
        </p:nvSpPr>
        <p:spPr bwMode="auto">
          <a:xfrm>
            <a:off x="6270625" y="2757488"/>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39" name="Freeform 263"/>
          <p:cNvSpPr>
            <a:spLocks/>
          </p:cNvSpPr>
          <p:nvPr>
            <p:custDataLst>
              <p:tags r:id="rId190"/>
            </p:custDataLst>
          </p:nvPr>
        </p:nvSpPr>
        <p:spPr bwMode="auto">
          <a:xfrm>
            <a:off x="3594100" y="3267075"/>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0" name="Freeform 264"/>
          <p:cNvSpPr>
            <a:spLocks/>
          </p:cNvSpPr>
          <p:nvPr>
            <p:custDataLst>
              <p:tags r:id="rId191"/>
            </p:custDataLst>
          </p:nvPr>
        </p:nvSpPr>
        <p:spPr bwMode="auto">
          <a:xfrm>
            <a:off x="3678238" y="3349625"/>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1" name="Freeform 265"/>
          <p:cNvSpPr>
            <a:spLocks/>
          </p:cNvSpPr>
          <p:nvPr>
            <p:custDataLst>
              <p:tags r:id="rId192"/>
            </p:custDataLst>
          </p:nvPr>
        </p:nvSpPr>
        <p:spPr bwMode="auto">
          <a:xfrm>
            <a:off x="3721100" y="3400425"/>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2" name="Freeform 266"/>
          <p:cNvSpPr>
            <a:spLocks/>
          </p:cNvSpPr>
          <p:nvPr>
            <p:custDataLst>
              <p:tags r:id="rId193"/>
            </p:custDataLst>
          </p:nvPr>
        </p:nvSpPr>
        <p:spPr bwMode="auto">
          <a:xfrm>
            <a:off x="3935413" y="3319463"/>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FFFF99"/>
          </a:solidFill>
          <a:ln w="9525">
            <a:solidFill>
              <a:srgbClr val="FFFFFF"/>
            </a:solidFill>
            <a:round/>
            <a:headEnd/>
            <a:tailEnd/>
          </a:ln>
        </p:spPr>
        <p:txBody>
          <a:bodyPr lIns="91434" tIns="45717" rIns="91434" bIns="45717"/>
          <a:lstStyle/>
          <a:p>
            <a:endParaRPr lang="en-AU">
              <a:solidFill>
                <a:srgbClr val="FFFF99"/>
              </a:solidFill>
            </a:endParaRPr>
          </a:p>
        </p:txBody>
      </p:sp>
      <p:sp>
        <p:nvSpPr>
          <p:cNvPr id="27843" name="Freeform 267"/>
          <p:cNvSpPr>
            <a:spLocks/>
          </p:cNvSpPr>
          <p:nvPr>
            <p:custDataLst>
              <p:tags r:id="rId194"/>
            </p:custDataLst>
          </p:nvPr>
        </p:nvSpPr>
        <p:spPr bwMode="auto">
          <a:xfrm>
            <a:off x="3587750" y="3235325"/>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4" name="Freeform 268"/>
          <p:cNvSpPr>
            <a:spLocks/>
          </p:cNvSpPr>
          <p:nvPr>
            <p:custDataLst>
              <p:tags r:id="rId195"/>
            </p:custDataLst>
          </p:nvPr>
        </p:nvSpPr>
        <p:spPr bwMode="auto">
          <a:xfrm>
            <a:off x="4013200" y="3313113"/>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5" name="Freeform 269"/>
          <p:cNvSpPr>
            <a:spLocks/>
          </p:cNvSpPr>
          <p:nvPr>
            <p:custDataLst>
              <p:tags r:id="rId196"/>
            </p:custDataLst>
          </p:nvPr>
        </p:nvSpPr>
        <p:spPr bwMode="auto">
          <a:xfrm>
            <a:off x="4038600" y="3275013"/>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846" name="Freeform 270"/>
          <p:cNvSpPr>
            <a:spLocks/>
          </p:cNvSpPr>
          <p:nvPr>
            <p:custDataLst>
              <p:tags r:id="rId197"/>
            </p:custDataLst>
          </p:nvPr>
        </p:nvSpPr>
        <p:spPr bwMode="auto">
          <a:xfrm>
            <a:off x="4767263" y="4479925"/>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47" name="Freeform 271"/>
          <p:cNvSpPr>
            <a:spLocks/>
          </p:cNvSpPr>
          <p:nvPr>
            <p:custDataLst>
              <p:tags r:id="rId198"/>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8" name="Freeform 272"/>
          <p:cNvSpPr>
            <a:spLocks/>
          </p:cNvSpPr>
          <p:nvPr>
            <p:custDataLst>
              <p:tags r:id="rId199"/>
            </p:custDataLst>
          </p:nvPr>
        </p:nvSpPr>
        <p:spPr bwMode="auto">
          <a:xfrm>
            <a:off x="6880225" y="2290763"/>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49" name="Freeform 273"/>
          <p:cNvSpPr>
            <a:spLocks/>
          </p:cNvSpPr>
          <p:nvPr>
            <p:custDataLst>
              <p:tags r:id="rId200"/>
            </p:custDataLst>
          </p:nvPr>
        </p:nvSpPr>
        <p:spPr bwMode="auto">
          <a:xfrm>
            <a:off x="5951538" y="2705100"/>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FFC000"/>
          </a:solidFill>
          <a:ln w="9525">
            <a:solidFill>
              <a:srgbClr val="FFFFFF"/>
            </a:solidFill>
            <a:round/>
            <a:headEnd/>
            <a:tailEnd/>
          </a:ln>
        </p:spPr>
        <p:txBody>
          <a:bodyPr lIns="91434" tIns="45717" rIns="91434" bIns="45717"/>
          <a:lstStyle/>
          <a:p>
            <a:endParaRPr lang="en-AU"/>
          </a:p>
        </p:txBody>
      </p:sp>
      <p:sp>
        <p:nvSpPr>
          <p:cNvPr id="27850" name="Freeform 274"/>
          <p:cNvSpPr>
            <a:spLocks/>
          </p:cNvSpPr>
          <p:nvPr>
            <p:custDataLst>
              <p:tags r:id="rId201"/>
            </p:custDataLst>
          </p:nvPr>
        </p:nvSpPr>
        <p:spPr bwMode="auto">
          <a:xfrm>
            <a:off x="6167438" y="2760663"/>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51" name="Freeform 275"/>
          <p:cNvSpPr>
            <a:spLocks/>
          </p:cNvSpPr>
          <p:nvPr>
            <p:custDataLst>
              <p:tags r:id="rId202"/>
            </p:custDataLst>
          </p:nvPr>
        </p:nvSpPr>
        <p:spPr bwMode="auto">
          <a:xfrm>
            <a:off x="6157913" y="2832100"/>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52" name="Freeform 276"/>
          <p:cNvSpPr>
            <a:spLocks/>
          </p:cNvSpPr>
          <p:nvPr>
            <p:custDataLst>
              <p:tags r:id="rId203"/>
            </p:custDataLst>
          </p:nvPr>
        </p:nvSpPr>
        <p:spPr bwMode="auto">
          <a:xfrm>
            <a:off x="6475413" y="2947988"/>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53" name="Freeform 277"/>
          <p:cNvSpPr>
            <a:spLocks/>
          </p:cNvSpPr>
          <p:nvPr>
            <p:custDataLst>
              <p:tags r:id="rId204"/>
            </p:custDataLst>
          </p:nvPr>
        </p:nvSpPr>
        <p:spPr bwMode="auto">
          <a:xfrm>
            <a:off x="6557963" y="3198813"/>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54" name="Freeform 278"/>
          <p:cNvSpPr>
            <a:spLocks/>
          </p:cNvSpPr>
          <p:nvPr>
            <p:custDataLst>
              <p:tags r:id="rId205"/>
            </p:custDataLst>
          </p:nvPr>
        </p:nvSpPr>
        <p:spPr bwMode="auto">
          <a:xfrm>
            <a:off x="6959600" y="2435225"/>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55" name="Freeform 279"/>
          <p:cNvSpPr>
            <a:spLocks/>
          </p:cNvSpPr>
          <p:nvPr>
            <p:custDataLst>
              <p:tags r:id="rId206"/>
            </p:custDataLst>
          </p:nvPr>
        </p:nvSpPr>
        <p:spPr bwMode="auto">
          <a:xfrm>
            <a:off x="7527925" y="3732213"/>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56" name="Freeform 280"/>
          <p:cNvSpPr>
            <a:spLocks/>
          </p:cNvSpPr>
          <p:nvPr>
            <p:custDataLst>
              <p:tags r:id="rId207"/>
            </p:custDataLst>
          </p:nvPr>
        </p:nvSpPr>
        <p:spPr bwMode="auto">
          <a:xfrm>
            <a:off x="7720013" y="3716338"/>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57" name="Freeform 281"/>
          <p:cNvSpPr>
            <a:spLocks/>
          </p:cNvSpPr>
          <p:nvPr>
            <p:custDataLst>
              <p:tags r:id="rId208"/>
            </p:custDataLst>
          </p:nvPr>
        </p:nvSpPr>
        <p:spPr bwMode="auto">
          <a:xfrm>
            <a:off x="5995988" y="3349625"/>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11" name="Group 282"/>
          <p:cNvGrpSpPr>
            <a:grpSpLocks/>
          </p:cNvGrpSpPr>
          <p:nvPr>
            <p:custDataLst>
              <p:tags r:id="rId209"/>
            </p:custDataLst>
          </p:nvPr>
        </p:nvGrpSpPr>
        <p:grpSpPr bwMode="auto">
          <a:xfrm>
            <a:off x="6935788" y="3060700"/>
            <a:ext cx="233362" cy="439738"/>
            <a:chOff x="5062" y="2295"/>
            <a:chExt cx="177" cy="279"/>
          </a:xfrm>
          <a:solidFill>
            <a:srgbClr val="336699"/>
          </a:solidFill>
        </p:grpSpPr>
        <p:sp>
          <p:nvSpPr>
            <p:cNvPr id="2331"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2"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3"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4"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5"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6"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7"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8"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39"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0"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1"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2"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3"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4"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5"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6" name="Line 298"/>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7"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8" name="Line 300"/>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49"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50"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51"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52"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53"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354" name="Line 306"/>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7859" name="Freeform 307"/>
          <p:cNvSpPr>
            <a:spLocks/>
          </p:cNvSpPr>
          <p:nvPr>
            <p:custDataLst>
              <p:tags r:id="rId210"/>
            </p:custDataLst>
          </p:nvPr>
        </p:nvSpPr>
        <p:spPr bwMode="auto">
          <a:xfrm>
            <a:off x="7280275" y="3879850"/>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0" name="Freeform 308"/>
          <p:cNvSpPr>
            <a:spLocks/>
          </p:cNvSpPr>
          <p:nvPr>
            <p:custDataLst>
              <p:tags r:id="rId211"/>
            </p:custDataLst>
          </p:nvPr>
        </p:nvSpPr>
        <p:spPr bwMode="auto">
          <a:xfrm>
            <a:off x="7356475" y="3819525"/>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1" name="Freeform 309"/>
          <p:cNvSpPr>
            <a:spLocks/>
          </p:cNvSpPr>
          <p:nvPr>
            <p:custDataLst>
              <p:tags r:id="rId212"/>
            </p:custDataLst>
          </p:nvPr>
        </p:nvSpPr>
        <p:spPr bwMode="auto">
          <a:xfrm>
            <a:off x="7404100" y="3698875"/>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62" name="Freeform 310"/>
          <p:cNvSpPr>
            <a:spLocks/>
          </p:cNvSpPr>
          <p:nvPr>
            <p:custDataLst>
              <p:tags r:id="rId213"/>
            </p:custDataLst>
          </p:nvPr>
        </p:nvSpPr>
        <p:spPr bwMode="auto">
          <a:xfrm>
            <a:off x="7388225" y="3668713"/>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3" name="Freeform 311"/>
          <p:cNvSpPr>
            <a:spLocks/>
          </p:cNvSpPr>
          <p:nvPr>
            <p:custDataLst>
              <p:tags r:id="rId214"/>
            </p:custDataLst>
          </p:nvPr>
        </p:nvSpPr>
        <p:spPr bwMode="auto">
          <a:xfrm>
            <a:off x="7213600" y="3565525"/>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4" name="Freeform 312"/>
          <p:cNvSpPr>
            <a:spLocks/>
          </p:cNvSpPr>
          <p:nvPr>
            <p:custDataLst>
              <p:tags r:id="rId215"/>
            </p:custDataLst>
          </p:nvPr>
        </p:nvSpPr>
        <p:spPr bwMode="auto">
          <a:xfrm>
            <a:off x="7140575" y="3700463"/>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5" name="Freeform 313"/>
          <p:cNvSpPr>
            <a:spLocks/>
          </p:cNvSpPr>
          <p:nvPr>
            <p:custDataLst>
              <p:tags r:id="rId216"/>
            </p:custDataLst>
          </p:nvPr>
        </p:nvSpPr>
        <p:spPr bwMode="auto">
          <a:xfrm>
            <a:off x="7148513" y="3886200"/>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6" name="Freeform 314"/>
          <p:cNvSpPr>
            <a:spLocks/>
          </p:cNvSpPr>
          <p:nvPr>
            <p:custDataLst>
              <p:tags r:id="rId217"/>
            </p:custDataLst>
          </p:nvPr>
        </p:nvSpPr>
        <p:spPr bwMode="auto">
          <a:xfrm>
            <a:off x="7261225" y="3705225"/>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7" name="Freeform 315"/>
          <p:cNvSpPr>
            <a:spLocks/>
          </p:cNvSpPr>
          <p:nvPr>
            <p:custDataLst>
              <p:tags r:id="rId218"/>
            </p:custDataLst>
          </p:nvPr>
        </p:nvSpPr>
        <p:spPr bwMode="auto">
          <a:xfrm>
            <a:off x="7121525" y="3700463"/>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8" name="Freeform 316"/>
          <p:cNvSpPr>
            <a:spLocks/>
          </p:cNvSpPr>
          <p:nvPr>
            <p:custDataLst>
              <p:tags r:id="rId219"/>
            </p:custDataLst>
          </p:nvPr>
        </p:nvSpPr>
        <p:spPr bwMode="auto">
          <a:xfrm>
            <a:off x="7165975" y="3748088"/>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69" name="Freeform 317"/>
          <p:cNvSpPr>
            <a:spLocks/>
          </p:cNvSpPr>
          <p:nvPr>
            <p:custDataLst>
              <p:tags r:id="rId220"/>
            </p:custDataLst>
          </p:nvPr>
        </p:nvSpPr>
        <p:spPr bwMode="auto">
          <a:xfrm>
            <a:off x="6967538" y="3951288"/>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0" name="Freeform 318"/>
          <p:cNvSpPr>
            <a:spLocks/>
          </p:cNvSpPr>
          <p:nvPr>
            <p:custDataLst>
              <p:tags r:id="rId221"/>
            </p:custDataLst>
          </p:nvPr>
        </p:nvSpPr>
        <p:spPr bwMode="auto">
          <a:xfrm>
            <a:off x="7065963" y="3989388"/>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1" name="Freeform 319"/>
          <p:cNvSpPr>
            <a:spLocks/>
          </p:cNvSpPr>
          <p:nvPr>
            <p:custDataLst>
              <p:tags r:id="rId222"/>
            </p:custDataLst>
          </p:nvPr>
        </p:nvSpPr>
        <p:spPr bwMode="auto">
          <a:xfrm>
            <a:off x="6899275" y="3921125"/>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2" name="Freeform 320"/>
          <p:cNvSpPr>
            <a:spLocks/>
          </p:cNvSpPr>
          <p:nvPr>
            <p:custDataLst>
              <p:tags r:id="rId223"/>
            </p:custDataLst>
          </p:nvPr>
        </p:nvSpPr>
        <p:spPr bwMode="auto">
          <a:xfrm>
            <a:off x="6943725" y="3906838"/>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3" name="Freeform 321"/>
          <p:cNvSpPr>
            <a:spLocks/>
          </p:cNvSpPr>
          <p:nvPr>
            <p:custDataLst>
              <p:tags r:id="rId224"/>
            </p:custDataLst>
          </p:nvPr>
        </p:nvSpPr>
        <p:spPr bwMode="auto">
          <a:xfrm>
            <a:off x="6996113" y="3916363"/>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4" name="Freeform 322"/>
          <p:cNvSpPr>
            <a:spLocks/>
          </p:cNvSpPr>
          <p:nvPr>
            <p:custDataLst>
              <p:tags r:id="rId225"/>
            </p:custDataLst>
          </p:nvPr>
        </p:nvSpPr>
        <p:spPr bwMode="auto">
          <a:xfrm>
            <a:off x="7048500" y="3921125"/>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5" name="Freeform 323"/>
          <p:cNvSpPr>
            <a:spLocks/>
          </p:cNvSpPr>
          <p:nvPr>
            <p:custDataLst>
              <p:tags r:id="rId226"/>
            </p:custDataLst>
          </p:nvPr>
        </p:nvSpPr>
        <p:spPr bwMode="auto">
          <a:xfrm>
            <a:off x="7121525" y="3913188"/>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76" name="Freeform 324"/>
          <p:cNvSpPr>
            <a:spLocks/>
          </p:cNvSpPr>
          <p:nvPr>
            <p:custDataLst>
              <p:tags r:id="rId227"/>
            </p:custDataLst>
          </p:nvPr>
        </p:nvSpPr>
        <p:spPr bwMode="auto">
          <a:xfrm>
            <a:off x="6696075" y="3727450"/>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77" name="Freeform 325"/>
          <p:cNvSpPr>
            <a:spLocks/>
          </p:cNvSpPr>
          <p:nvPr>
            <p:custDataLst>
              <p:tags r:id="rId228"/>
            </p:custDataLst>
          </p:nvPr>
        </p:nvSpPr>
        <p:spPr bwMode="auto">
          <a:xfrm>
            <a:off x="6642100" y="3700463"/>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78" name="Freeform 326"/>
          <p:cNvSpPr>
            <a:spLocks/>
          </p:cNvSpPr>
          <p:nvPr>
            <p:custDataLst>
              <p:tags r:id="rId229"/>
            </p:custDataLst>
          </p:nvPr>
        </p:nvSpPr>
        <p:spPr bwMode="auto">
          <a:xfrm>
            <a:off x="6477000" y="3684588"/>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79" name="Line 327" descr="Horizontal dunkel"/>
          <p:cNvSpPr>
            <a:spLocks noChangeShapeType="1"/>
          </p:cNvSpPr>
          <p:nvPr>
            <p:custDataLst>
              <p:tags r:id="rId230"/>
            </p:custDataLst>
          </p:nvPr>
        </p:nvSpPr>
        <p:spPr bwMode="auto">
          <a:xfrm>
            <a:off x="6502400" y="3721100"/>
            <a:ext cx="4763"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880" name="Freeform 328"/>
          <p:cNvSpPr>
            <a:spLocks/>
          </p:cNvSpPr>
          <p:nvPr>
            <p:custDataLst>
              <p:tags r:id="rId231"/>
            </p:custDataLst>
          </p:nvPr>
        </p:nvSpPr>
        <p:spPr bwMode="auto">
          <a:xfrm>
            <a:off x="6499225" y="3721100"/>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81" name="Freeform 329"/>
          <p:cNvSpPr>
            <a:spLocks/>
          </p:cNvSpPr>
          <p:nvPr>
            <p:custDataLst>
              <p:tags r:id="rId232"/>
            </p:custDataLst>
          </p:nvPr>
        </p:nvSpPr>
        <p:spPr bwMode="auto">
          <a:xfrm>
            <a:off x="6400800" y="3565525"/>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82" name="Freeform 330"/>
          <p:cNvSpPr>
            <a:spLocks/>
          </p:cNvSpPr>
          <p:nvPr>
            <p:custDataLst>
              <p:tags r:id="rId233"/>
            </p:custDataLst>
          </p:nvPr>
        </p:nvSpPr>
        <p:spPr bwMode="auto">
          <a:xfrm>
            <a:off x="6929438" y="3929063"/>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83" name="Freeform 331"/>
          <p:cNvSpPr>
            <a:spLocks/>
          </p:cNvSpPr>
          <p:nvPr>
            <p:custDataLst>
              <p:tags r:id="rId234"/>
            </p:custDataLst>
          </p:nvPr>
        </p:nvSpPr>
        <p:spPr bwMode="auto">
          <a:xfrm>
            <a:off x="7445375" y="3886200"/>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84" name="Freeform 332"/>
          <p:cNvSpPr>
            <a:spLocks/>
          </p:cNvSpPr>
          <p:nvPr>
            <p:custDataLst>
              <p:tags r:id="rId235"/>
            </p:custDataLst>
          </p:nvPr>
        </p:nvSpPr>
        <p:spPr bwMode="auto">
          <a:xfrm>
            <a:off x="6383338" y="3468688"/>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85" name="Freeform 333"/>
          <p:cNvSpPr>
            <a:spLocks/>
          </p:cNvSpPr>
          <p:nvPr>
            <p:custDataLst>
              <p:tags r:id="rId236"/>
            </p:custDataLst>
          </p:nvPr>
        </p:nvSpPr>
        <p:spPr bwMode="auto">
          <a:xfrm>
            <a:off x="6724650" y="3517900"/>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86" name="Freeform 334"/>
          <p:cNvSpPr>
            <a:spLocks/>
          </p:cNvSpPr>
          <p:nvPr>
            <p:custDataLst>
              <p:tags r:id="rId237"/>
            </p:custDataLst>
          </p:nvPr>
        </p:nvSpPr>
        <p:spPr bwMode="auto">
          <a:xfrm>
            <a:off x="7080250" y="3924300"/>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1434" tIns="45717" rIns="91434" bIns="45717"/>
          <a:lstStyle/>
          <a:p>
            <a:endParaRPr lang="en-AU"/>
          </a:p>
        </p:txBody>
      </p:sp>
      <p:sp>
        <p:nvSpPr>
          <p:cNvPr id="27887" name="Freeform 335"/>
          <p:cNvSpPr>
            <a:spLocks/>
          </p:cNvSpPr>
          <p:nvPr>
            <p:custDataLst>
              <p:tags r:id="rId238"/>
            </p:custDataLst>
          </p:nvPr>
        </p:nvSpPr>
        <p:spPr bwMode="auto">
          <a:xfrm>
            <a:off x="7196138" y="3590925"/>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88" name="Freeform 336"/>
          <p:cNvSpPr>
            <a:spLocks/>
          </p:cNvSpPr>
          <p:nvPr>
            <p:custDataLst>
              <p:tags r:id="rId239"/>
            </p:custDataLst>
          </p:nvPr>
        </p:nvSpPr>
        <p:spPr bwMode="auto">
          <a:xfrm>
            <a:off x="7208838" y="3735388"/>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89" name="Freeform 337"/>
          <p:cNvSpPr>
            <a:spLocks/>
          </p:cNvSpPr>
          <p:nvPr>
            <p:custDataLst>
              <p:tags r:id="rId240"/>
            </p:custDataLst>
          </p:nvPr>
        </p:nvSpPr>
        <p:spPr bwMode="auto">
          <a:xfrm>
            <a:off x="7285038" y="3659188"/>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0" name="Freeform 338"/>
          <p:cNvSpPr>
            <a:spLocks/>
          </p:cNvSpPr>
          <p:nvPr>
            <p:custDataLst>
              <p:tags r:id="rId241"/>
            </p:custDataLst>
          </p:nvPr>
        </p:nvSpPr>
        <p:spPr bwMode="auto">
          <a:xfrm>
            <a:off x="6973888" y="3597275"/>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1" name="Freeform 339"/>
          <p:cNvSpPr>
            <a:spLocks/>
          </p:cNvSpPr>
          <p:nvPr>
            <p:custDataLst>
              <p:tags r:id="rId242"/>
            </p:custDataLst>
          </p:nvPr>
        </p:nvSpPr>
        <p:spPr bwMode="auto">
          <a:xfrm>
            <a:off x="6638925" y="3838575"/>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2" name="Freeform 340"/>
          <p:cNvSpPr>
            <a:spLocks/>
          </p:cNvSpPr>
          <p:nvPr>
            <p:custDataLst>
              <p:tags r:id="rId243"/>
            </p:custDataLst>
          </p:nvPr>
        </p:nvSpPr>
        <p:spPr bwMode="auto">
          <a:xfrm>
            <a:off x="7319963" y="3695700"/>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chemeClr val="bg1">
              <a:lumMod val="75000"/>
            </a:schemeClr>
          </a:solidFill>
          <a:ln w="9525">
            <a:solidFill>
              <a:srgbClr val="FFFFFF"/>
            </a:solidFill>
            <a:round/>
            <a:headEnd/>
            <a:tailEnd/>
          </a:ln>
        </p:spPr>
        <p:txBody>
          <a:bodyPr lIns="91434" tIns="45717" rIns="91434" bIns="45717"/>
          <a:lstStyle/>
          <a:p>
            <a:endParaRPr lang="en-AU"/>
          </a:p>
        </p:txBody>
      </p:sp>
      <p:sp>
        <p:nvSpPr>
          <p:cNvPr id="27893" name="Freeform 341"/>
          <p:cNvSpPr>
            <a:spLocks/>
          </p:cNvSpPr>
          <p:nvPr>
            <p:custDataLst>
              <p:tags r:id="rId244"/>
            </p:custDataLst>
          </p:nvPr>
        </p:nvSpPr>
        <p:spPr bwMode="auto">
          <a:xfrm>
            <a:off x="5851525" y="2527300"/>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94" name="Freeform 342"/>
          <p:cNvSpPr>
            <a:spLocks/>
          </p:cNvSpPr>
          <p:nvPr>
            <p:custDataLst>
              <p:tags r:id="rId245"/>
            </p:custDataLst>
          </p:nvPr>
        </p:nvSpPr>
        <p:spPr bwMode="auto">
          <a:xfrm>
            <a:off x="4308475" y="1931988"/>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5" name="Freeform 343"/>
          <p:cNvSpPr>
            <a:spLocks/>
          </p:cNvSpPr>
          <p:nvPr>
            <p:custDataLst>
              <p:tags r:id="rId246"/>
            </p:custDataLst>
          </p:nvPr>
        </p:nvSpPr>
        <p:spPr bwMode="auto">
          <a:xfrm>
            <a:off x="4371975" y="2136775"/>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6" name="Freeform 344"/>
          <p:cNvSpPr>
            <a:spLocks/>
          </p:cNvSpPr>
          <p:nvPr>
            <p:custDataLst>
              <p:tags r:id="rId247"/>
            </p:custDataLst>
          </p:nvPr>
        </p:nvSpPr>
        <p:spPr bwMode="auto">
          <a:xfrm>
            <a:off x="4471988" y="1792288"/>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97" name="Freeform 345"/>
          <p:cNvSpPr>
            <a:spLocks/>
          </p:cNvSpPr>
          <p:nvPr>
            <p:custDataLst>
              <p:tags r:id="rId248"/>
            </p:custDataLst>
          </p:nvPr>
        </p:nvSpPr>
        <p:spPr bwMode="auto">
          <a:xfrm>
            <a:off x="4484688" y="2139950"/>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898" name="Freeform 346"/>
          <p:cNvSpPr>
            <a:spLocks/>
          </p:cNvSpPr>
          <p:nvPr>
            <p:custDataLst>
              <p:tags r:id="rId249"/>
            </p:custDataLst>
          </p:nvPr>
        </p:nvSpPr>
        <p:spPr bwMode="auto">
          <a:xfrm>
            <a:off x="2484438" y="3178175"/>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899" name="Freeform 347"/>
          <p:cNvSpPr>
            <a:spLocks/>
          </p:cNvSpPr>
          <p:nvPr>
            <p:custDataLst>
              <p:tags r:id="rId250"/>
            </p:custDataLst>
          </p:nvPr>
        </p:nvSpPr>
        <p:spPr bwMode="auto">
          <a:xfrm>
            <a:off x="4589463" y="2132013"/>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chemeClr val="accent1">
              <a:lumMod val="75000"/>
            </a:schemeClr>
          </a:solidFill>
          <a:ln w="9525">
            <a:solidFill>
              <a:srgbClr val="FFFFFF"/>
            </a:solidFill>
            <a:round/>
            <a:headEnd/>
            <a:tailEnd/>
          </a:ln>
        </p:spPr>
        <p:txBody>
          <a:bodyPr lIns="91434" tIns="45717" rIns="91434" bIns="45717"/>
          <a:lstStyle/>
          <a:p>
            <a:endParaRPr lang="en-AU"/>
          </a:p>
        </p:txBody>
      </p:sp>
      <p:sp>
        <p:nvSpPr>
          <p:cNvPr id="27900" name="Freeform 348"/>
          <p:cNvSpPr>
            <a:spLocks/>
          </p:cNvSpPr>
          <p:nvPr>
            <p:custDataLst>
              <p:tags r:id="rId251"/>
            </p:custDataLst>
          </p:nvPr>
        </p:nvSpPr>
        <p:spPr bwMode="auto">
          <a:xfrm>
            <a:off x="4506913" y="2014538"/>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01" name="Freeform 349"/>
          <p:cNvSpPr>
            <a:spLocks/>
          </p:cNvSpPr>
          <p:nvPr>
            <p:custDataLst>
              <p:tags r:id="rId252"/>
            </p:custDataLst>
          </p:nvPr>
        </p:nvSpPr>
        <p:spPr bwMode="auto">
          <a:xfrm>
            <a:off x="5018088" y="2357438"/>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02" name="Freeform 350"/>
          <p:cNvSpPr>
            <a:spLocks/>
          </p:cNvSpPr>
          <p:nvPr>
            <p:custDataLst>
              <p:tags r:id="rId253"/>
            </p:custDataLst>
          </p:nvPr>
        </p:nvSpPr>
        <p:spPr bwMode="auto">
          <a:xfrm>
            <a:off x="5561013" y="2371725"/>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03" name="Freeform 351"/>
          <p:cNvSpPr>
            <a:spLocks/>
          </p:cNvSpPr>
          <p:nvPr>
            <p:custDataLst>
              <p:tags r:id="rId254"/>
            </p:custDataLst>
          </p:nvPr>
        </p:nvSpPr>
        <p:spPr bwMode="auto">
          <a:xfrm>
            <a:off x="5610225" y="2300288"/>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04" name="Freeform 352"/>
          <p:cNvSpPr>
            <a:spLocks/>
          </p:cNvSpPr>
          <p:nvPr>
            <p:custDataLst>
              <p:tags r:id="rId255"/>
            </p:custDataLst>
          </p:nvPr>
        </p:nvSpPr>
        <p:spPr bwMode="auto">
          <a:xfrm>
            <a:off x="5216525" y="2316163"/>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05" name="Freeform 353"/>
          <p:cNvSpPr>
            <a:spLocks/>
          </p:cNvSpPr>
          <p:nvPr>
            <p:custDataLst>
              <p:tags r:id="rId256"/>
            </p:custDataLst>
          </p:nvPr>
        </p:nvSpPr>
        <p:spPr bwMode="auto">
          <a:xfrm>
            <a:off x="4425950" y="2203450"/>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06" name="Freeform 354"/>
          <p:cNvSpPr>
            <a:spLocks/>
          </p:cNvSpPr>
          <p:nvPr>
            <p:custDataLst>
              <p:tags r:id="rId257"/>
            </p:custDataLst>
          </p:nvPr>
        </p:nvSpPr>
        <p:spPr bwMode="auto">
          <a:xfrm>
            <a:off x="4473575" y="2311400"/>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335A89"/>
          </a:solidFill>
          <a:ln w="9525">
            <a:solidFill>
              <a:srgbClr val="FFFFFF"/>
            </a:solidFill>
            <a:round/>
            <a:headEnd/>
            <a:tailEnd/>
          </a:ln>
        </p:spPr>
        <p:txBody>
          <a:bodyPr lIns="91434" tIns="45717" rIns="91434" bIns="45717"/>
          <a:lstStyle/>
          <a:p>
            <a:endParaRPr lang="en-AU"/>
          </a:p>
        </p:txBody>
      </p:sp>
      <p:sp>
        <p:nvSpPr>
          <p:cNvPr id="27907" name="Freeform 355"/>
          <p:cNvSpPr>
            <a:spLocks/>
          </p:cNvSpPr>
          <p:nvPr>
            <p:custDataLst>
              <p:tags r:id="rId258"/>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08" name="Freeform 356"/>
          <p:cNvSpPr>
            <a:spLocks/>
          </p:cNvSpPr>
          <p:nvPr>
            <p:custDataLst>
              <p:tags r:id="rId259"/>
            </p:custDataLst>
          </p:nvPr>
        </p:nvSpPr>
        <p:spPr bwMode="auto">
          <a:xfrm>
            <a:off x="5041900" y="3275013"/>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09" name="Freeform 357"/>
          <p:cNvSpPr>
            <a:spLocks/>
          </p:cNvSpPr>
          <p:nvPr>
            <p:custDataLst>
              <p:tags r:id="rId260"/>
            </p:custDataLst>
          </p:nvPr>
        </p:nvSpPr>
        <p:spPr bwMode="auto">
          <a:xfrm>
            <a:off x="5049838" y="3262313"/>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10" name="Freeform 358"/>
          <p:cNvSpPr>
            <a:spLocks/>
          </p:cNvSpPr>
          <p:nvPr>
            <p:custDataLst>
              <p:tags r:id="rId261"/>
            </p:custDataLst>
          </p:nvPr>
        </p:nvSpPr>
        <p:spPr bwMode="auto">
          <a:xfrm>
            <a:off x="4848225" y="3173413"/>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11" name="Line 359"/>
          <p:cNvSpPr>
            <a:spLocks noChangeShapeType="1"/>
          </p:cNvSpPr>
          <p:nvPr>
            <p:custDataLst>
              <p:tags r:id="rId262"/>
            </p:custDataLst>
          </p:nvPr>
        </p:nvSpPr>
        <p:spPr bwMode="auto">
          <a:xfrm flipH="1">
            <a:off x="1708150"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912" name="Freeform 360"/>
          <p:cNvSpPr>
            <a:spLocks/>
          </p:cNvSpPr>
          <p:nvPr>
            <p:custDataLst>
              <p:tags r:id="rId263"/>
            </p:custDataLst>
          </p:nvPr>
        </p:nvSpPr>
        <p:spPr bwMode="auto">
          <a:xfrm>
            <a:off x="1708150" y="3700463"/>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13" name="Freeform 361"/>
          <p:cNvSpPr>
            <a:spLocks/>
          </p:cNvSpPr>
          <p:nvPr>
            <p:custDataLst>
              <p:tags r:id="rId264"/>
            </p:custDataLst>
          </p:nvPr>
        </p:nvSpPr>
        <p:spPr bwMode="auto">
          <a:xfrm>
            <a:off x="1716088" y="3687763"/>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12" name="Group 362"/>
          <p:cNvGrpSpPr>
            <a:grpSpLocks/>
          </p:cNvGrpSpPr>
          <p:nvPr>
            <p:custDataLst>
              <p:tags r:id="rId265"/>
            </p:custDataLst>
          </p:nvPr>
        </p:nvGrpSpPr>
        <p:grpSpPr bwMode="auto">
          <a:xfrm>
            <a:off x="1700212" y="3581400"/>
            <a:ext cx="417514" cy="201613"/>
            <a:chOff x="912" y="2626"/>
            <a:chExt cx="311" cy="127"/>
          </a:xfrm>
          <a:solidFill>
            <a:srgbClr val="FFFF99"/>
          </a:solidFill>
        </p:grpSpPr>
        <p:sp>
          <p:nvSpPr>
            <p:cNvPr id="2411"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336699"/>
            </a:solidFill>
            <a:ln w="9525">
              <a:solidFill>
                <a:srgbClr val="FFFFFF"/>
              </a:solidFill>
              <a:round/>
              <a:headEnd/>
              <a:tailEnd/>
            </a:ln>
          </p:spPr>
          <p:txBody>
            <a:bodyPr lIns="91434" tIns="45717" rIns="91434" bIns="45717"/>
            <a:lstStyle/>
            <a:p>
              <a:pPr>
                <a:defRPr/>
              </a:pPr>
              <a:endParaRPr lang="en-GB"/>
            </a:p>
          </p:txBody>
        </p:sp>
        <p:sp>
          <p:nvSpPr>
            <p:cNvPr id="2412"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336699"/>
            </a:solidFill>
            <a:ln w="9525">
              <a:solidFill>
                <a:srgbClr val="FFFFFF"/>
              </a:solidFill>
              <a:round/>
              <a:headEnd/>
              <a:tailEnd/>
            </a:ln>
          </p:spPr>
          <p:txBody>
            <a:bodyPr lIns="91434" tIns="45717" rIns="91434" bIns="45717"/>
            <a:lstStyle/>
            <a:p>
              <a:pPr>
                <a:defRPr/>
              </a:pPr>
              <a:endParaRPr lang="en-GB"/>
            </a:p>
          </p:txBody>
        </p:sp>
        <p:sp>
          <p:nvSpPr>
            <p:cNvPr id="2413"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336699"/>
            </a:solidFill>
            <a:ln w="9525">
              <a:solidFill>
                <a:srgbClr val="FFFFFF"/>
              </a:solidFill>
              <a:round/>
              <a:headEnd/>
              <a:tailEnd/>
            </a:ln>
          </p:spPr>
          <p:txBody>
            <a:bodyPr lIns="91434" tIns="45717" rIns="91434" bIns="45717"/>
            <a:lstStyle/>
            <a:p>
              <a:pPr>
                <a:defRPr/>
              </a:pPr>
              <a:endParaRPr lang="en-GB"/>
            </a:p>
          </p:txBody>
        </p:sp>
      </p:grpSp>
      <p:sp>
        <p:nvSpPr>
          <p:cNvPr id="27915" name="Freeform 366"/>
          <p:cNvSpPr>
            <a:spLocks/>
          </p:cNvSpPr>
          <p:nvPr>
            <p:custDataLst>
              <p:tags r:id="rId266"/>
            </p:custDataLst>
          </p:nvPr>
        </p:nvSpPr>
        <p:spPr bwMode="auto">
          <a:xfrm>
            <a:off x="5356225" y="4340225"/>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FFCC00"/>
          </a:solidFill>
          <a:ln w="9525">
            <a:solidFill>
              <a:srgbClr val="FFFFFF"/>
            </a:solidFill>
            <a:round/>
            <a:headEnd/>
            <a:tailEnd/>
          </a:ln>
        </p:spPr>
        <p:txBody>
          <a:bodyPr lIns="91434" tIns="45717" rIns="91434" bIns="45717"/>
          <a:lstStyle/>
          <a:p>
            <a:endParaRPr lang="en-AU"/>
          </a:p>
        </p:txBody>
      </p:sp>
      <p:sp>
        <p:nvSpPr>
          <p:cNvPr id="27916" name="Freeform 367"/>
          <p:cNvSpPr>
            <a:spLocks/>
          </p:cNvSpPr>
          <p:nvPr>
            <p:custDataLst>
              <p:tags r:id="rId267"/>
            </p:custDataLst>
          </p:nvPr>
        </p:nvSpPr>
        <p:spPr bwMode="auto">
          <a:xfrm>
            <a:off x="5327650" y="4367213"/>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27917" name="Group 368"/>
          <p:cNvGrpSpPr>
            <a:grpSpLocks/>
          </p:cNvGrpSpPr>
          <p:nvPr>
            <p:custDataLst>
              <p:tags r:id="rId268"/>
            </p:custDataLst>
          </p:nvPr>
        </p:nvGrpSpPr>
        <p:grpSpPr bwMode="auto">
          <a:xfrm>
            <a:off x="5168900" y="3859213"/>
            <a:ext cx="168275" cy="103187"/>
            <a:chOff x="3481" y="2773"/>
            <a:chExt cx="125" cy="65"/>
          </a:xfrm>
          <a:solidFill>
            <a:srgbClr val="336699"/>
          </a:solidFill>
        </p:grpSpPr>
        <p:sp>
          <p:nvSpPr>
            <p:cNvPr id="28053" name="Freeform 36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grpFill/>
            <a:ln w="9525">
              <a:solidFill>
                <a:srgbClr val="FFFFFF"/>
              </a:solidFill>
              <a:round/>
              <a:headEnd/>
              <a:tailEnd/>
            </a:ln>
          </p:spPr>
          <p:txBody>
            <a:bodyPr/>
            <a:lstStyle/>
            <a:p>
              <a:endParaRPr lang="en-AU"/>
            </a:p>
          </p:txBody>
        </p:sp>
        <p:sp>
          <p:nvSpPr>
            <p:cNvPr id="28054" name="Line 370"/>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endParaRPr lang="en-AU"/>
            </a:p>
          </p:txBody>
        </p:sp>
        <p:sp>
          <p:nvSpPr>
            <p:cNvPr id="28055" name="Freeform 371"/>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grpFill/>
            <a:ln w="9525">
              <a:solidFill>
                <a:srgbClr val="FFFFFF"/>
              </a:solidFill>
              <a:round/>
              <a:headEnd/>
              <a:tailEnd/>
            </a:ln>
          </p:spPr>
          <p:txBody>
            <a:bodyPr/>
            <a:lstStyle/>
            <a:p>
              <a:endParaRPr lang="en-AU"/>
            </a:p>
          </p:txBody>
        </p:sp>
        <p:sp>
          <p:nvSpPr>
            <p:cNvPr id="28056" name="Freeform 372"/>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grpFill/>
            <a:ln w="9525">
              <a:solidFill>
                <a:srgbClr val="FFFFFF"/>
              </a:solidFill>
              <a:round/>
              <a:headEnd/>
              <a:tailEnd/>
            </a:ln>
          </p:spPr>
          <p:txBody>
            <a:bodyPr/>
            <a:lstStyle/>
            <a:p>
              <a:endParaRPr lang="en-AU"/>
            </a:p>
          </p:txBody>
        </p:sp>
        <p:sp>
          <p:nvSpPr>
            <p:cNvPr id="28057" name="Freeform 373"/>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grpFill/>
            <a:ln w="9525">
              <a:solidFill>
                <a:srgbClr val="FFFFFF"/>
              </a:solidFill>
              <a:round/>
              <a:headEnd/>
              <a:tailEnd/>
            </a:ln>
          </p:spPr>
          <p:txBody>
            <a:bodyPr/>
            <a:lstStyle/>
            <a:p>
              <a:endParaRPr lang="en-AU"/>
            </a:p>
          </p:txBody>
        </p:sp>
        <p:sp>
          <p:nvSpPr>
            <p:cNvPr id="28058" name="Line 374"/>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endParaRPr lang="en-AU"/>
            </a:p>
          </p:txBody>
        </p:sp>
        <p:sp>
          <p:nvSpPr>
            <p:cNvPr id="28059" name="Freeform 375"/>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grpFill/>
            <a:ln w="9525">
              <a:solidFill>
                <a:srgbClr val="FFFFFF"/>
              </a:solidFill>
              <a:round/>
              <a:headEnd/>
              <a:tailEnd/>
            </a:ln>
          </p:spPr>
          <p:txBody>
            <a:bodyPr/>
            <a:lstStyle/>
            <a:p>
              <a:endParaRPr lang="en-AU"/>
            </a:p>
          </p:txBody>
        </p:sp>
        <p:sp>
          <p:nvSpPr>
            <p:cNvPr id="28060" name="Freeform 376"/>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grpFill/>
            <a:ln w="9525">
              <a:solidFill>
                <a:srgbClr val="FFFFFF"/>
              </a:solidFill>
              <a:round/>
              <a:headEnd/>
              <a:tailEnd/>
            </a:ln>
          </p:spPr>
          <p:txBody>
            <a:bodyPr/>
            <a:lstStyle/>
            <a:p>
              <a:endParaRPr lang="en-AU"/>
            </a:p>
          </p:txBody>
        </p:sp>
        <p:sp>
          <p:nvSpPr>
            <p:cNvPr id="28061" name="Freeform 377"/>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grpFill/>
            <a:ln w="9525">
              <a:solidFill>
                <a:srgbClr val="FFFFFF"/>
              </a:solidFill>
              <a:round/>
              <a:headEnd/>
              <a:tailEnd/>
            </a:ln>
          </p:spPr>
          <p:txBody>
            <a:bodyPr/>
            <a:lstStyle/>
            <a:p>
              <a:endParaRPr lang="en-AU"/>
            </a:p>
          </p:txBody>
        </p:sp>
        <p:sp>
          <p:nvSpPr>
            <p:cNvPr id="28062" name="Freeform 378"/>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grpFill/>
            <a:ln w="9525">
              <a:solidFill>
                <a:srgbClr val="FFFFFF"/>
              </a:solidFill>
              <a:round/>
              <a:headEnd/>
              <a:tailEnd/>
            </a:ln>
          </p:spPr>
          <p:txBody>
            <a:bodyPr/>
            <a:lstStyle/>
            <a:p>
              <a:endParaRPr lang="en-AU"/>
            </a:p>
          </p:txBody>
        </p:sp>
        <p:sp>
          <p:nvSpPr>
            <p:cNvPr id="28063" name="Freeform 379"/>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grpFill/>
            <a:ln w="9525">
              <a:solidFill>
                <a:srgbClr val="FFFFFF"/>
              </a:solidFill>
              <a:round/>
              <a:headEnd/>
              <a:tailEnd/>
            </a:ln>
          </p:spPr>
          <p:txBody>
            <a:bodyPr/>
            <a:lstStyle/>
            <a:p>
              <a:endParaRPr lang="en-AU"/>
            </a:p>
          </p:txBody>
        </p:sp>
      </p:grpSp>
      <p:sp>
        <p:nvSpPr>
          <p:cNvPr id="27918" name="Freeform 380"/>
          <p:cNvSpPr>
            <a:spLocks/>
          </p:cNvSpPr>
          <p:nvPr>
            <p:custDataLst>
              <p:tags r:id="rId269"/>
            </p:custDataLst>
          </p:nvPr>
        </p:nvSpPr>
        <p:spPr bwMode="auto">
          <a:xfrm>
            <a:off x="4297363" y="3851275"/>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19" name="Freeform 381"/>
          <p:cNvSpPr>
            <a:spLocks/>
          </p:cNvSpPr>
          <p:nvPr>
            <p:custDataLst>
              <p:tags r:id="rId270"/>
            </p:custDataLst>
          </p:nvPr>
        </p:nvSpPr>
        <p:spPr bwMode="auto">
          <a:xfrm>
            <a:off x="4308475" y="3824288"/>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20" name="Freeform 382"/>
          <p:cNvSpPr>
            <a:spLocks/>
          </p:cNvSpPr>
          <p:nvPr>
            <p:custDataLst>
              <p:tags r:id="rId271"/>
            </p:custDataLst>
          </p:nvPr>
        </p:nvSpPr>
        <p:spPr bwMode="auto">
          <a:xfrm>
            <a:off x="4410075" y="4367213"/>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336699"/>
          </a:solidFill>
          <a:ln w="9525">
            <a:solidFill>
              <a:schemeClr val="bg1"/>
            </a:solidFill>
            <a:round/>
            <a:headEnd/>
            <a:tailEnd/>
          </a:ln>
        </p:spPr>
        <p:txBody>
          <a:bodyPr lIns="91434" tIns="45717" rIns="91434" bIns="45717"/>
          <a:lstStyle/>
          <a:p>
            <a:endParaRPr lang="en-AU"/>
          </a:p>
        </p:txBody>
      </p:sp>
      <p:sp>
        <p:nvSpPr>
          <p:cNvPr id="27921" name="Freeform 383"/>
          <p:cNvSpPr>
            <a:spLocks/>
          </p:cNvSpPr>
          <p:nvPr>
            <p:custDataLst>
              <p:tags r:id="rId272"/>
            </p:custDataLst>
          </p:nvPr>
        </p:nvSpPr>
        <p:spPr bwMode="auto">
          <a:xfrm>
            <a:off x="4557713" y="2935288"/>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7922" name="Group 384"/>
          <p:cNvGrpSpPr>
            <a:grpSpLocks/>
          </p:cNvGrpSpPr>
          <p:nvPr>
            <p:custDataLst>
              <p:tags r:id="rId273"/>
            </p:custDataLst>
          </p:nvPr>
        </p:nvGrpSpPr>
        <p:grpSpPr bwMode="auto">
          <a:xfrm>
            <a:off x="3341688" y="3136900"/>
            <a:ext cx="80962" cy="82550"/>
            <a:chOff x="2352" y="2343"/>
            <a:chExt cx="65" cy="53"/>
          </a:xfrm>
        </p:grpSpPr>
        <p:sp>
          <p:nvSpPr>
            <p:cNvPr id="28047" name="Freeform 385"/>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lstStyle/>
            <a:p>
              <a:endParaRPr lang="en-AU"/>
            </a:p>
          </p:txBody>
        </p:sp>
        <p:sp>
          <p:nvSpPr>
            <p:cNvPr id="28048" name="Freeform 386"/>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lstStyle/>
            <a:p>
              <a:endParaRPr lang="en-AU"/>
            </a:p>
          </p:txBody>
        </p:sp>
        <p:sp>
          <p:nvSpPr>
            <p:cNvPr id="28049" name="Freeform 387"/>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lstStyle/>
            <a:p>
              <a:endParaRPr lang="en-AU"/>
            </a:p>
          </p:txBody>
        </p:sp>
        <p:sp>
          <p:nvSpPr>
            <p:cNvPr id="28050" name="Freeform 388"/>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lstStyle/>
            <a:p>
              <a:endParaRPr lang="en-AU"/>
            </a:p>
          </p:txBody>
        </p:sp>
        <p:sp>
          <p:nvSpPr>
            <p:cNvPr id="28051" name="Freeform 389"/>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lstStyle/>
            <a:p>
              <a:endParaRPr lang="en-AU"/>
            </a:p>
          </p:txBody>
        </p:sp>
        <p:sp>
          <p:nvSpPr>
            <p:cNvPr id="28052" name="Freeform 390"/>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lstStyle/>
            <a:p>
              <a:endParaRPr lang="en-AU"/>
            </a:p>
          </p:txBody>
        </p:sp>
      </p:grpSp>
      <p:grpSp>
        <p:nvGrpSpPr>
          <p:cNvPr id="15" name="Group 391"/>
          <p:cNvGrpSpPr>
            <a:grpSpLocks/>
          </p:cNvGrpSpPr>
          <p:nvPr>
            <p:custDataLst>
              <p:tags r:id="rId274"/>
            </p:custDataLst>
          </p:nvPr>
        </p:nvGrpSpPr>
        <p:grpSpPr bwMode="auto">
          <a:xfrm>
            <a:off x="1187451" y="1196976"/>
            <a:ext cx="1897063" cy="1133475"/>
            <a:chOff x="527" y="1110"/>
            <a:chExt cx="1410" cy="709"/>
          </a:xfrm>
          <a:solidFill>
            <a:srgbClr val="336699"/>
          </a:solidFill>
        </p:grpSpPr>
        <p:sp>
          <p:nvSpPr>
            <p:cNvPr id="2440" name="Freeform 392"/>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1" name="Freeform 393"/>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2" name="Freeform 394"/>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3" name="Freeform 395"/>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4" name="Freeform 396"/>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5" name="Freeform 397"/>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6" name="Freeform 398"/>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7" name="Freeform 399"/>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8" name="Freeform 400"/>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49" name="Freeform 401"/>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0" name="Freeform 402"/>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1" name="Freeform 403"/>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2" name="Freeform 404"/>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3" name="Freeform 405"/>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4" name="Freeform 406"/>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5" name="Freeform 407"/>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6" name="Freeform 408"/>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7" name="Freeform 409"/>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8" name="Freeform 410"/>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59" name="Freeform 411"/>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0" name="Freeform 412"/>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1" name="Freeform 413"/>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2" name="Freeform 414"/>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3" name="Freeform 415"/>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4" name="Freeform 416"/>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5" name="Freeform 417"/>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6" name="Freeform 418"/>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7" name="Freeform 419"/>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8" name="Freeform 420"/>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69" name="Freeform 421"/>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0" name="Freeform 422"/>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1" name="Freeform 423"/>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2" name="Freeform 424"/>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3" name="Freeform 425"/>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4" name="Freeform 426"/>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5" name="Freeform 427"/>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6" name="Freeform 428"/>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7" name="Freeform 429"/>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8" name="Freeform 430"/>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79" name="Freeform 431"/>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80" name="Freeform 432"/>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81" name="Freeform 433"/>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7924" name="Freeform 434"/>
          <p:cNvSpPr>
            <a:spLocks/>
          </p:cNvSpPr>
          <p:nvPr>
            <p:custDataLst>
              <p:tags r:id="rId275"/>
            </p:custDataLst>
          </p:nvPr>
        </p:nvSpPr>
        <p:spPr bwMode="auto">
          <a:xfrm>
            <a:off x="4757738" y="3541713"/>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25" name="Freeform 435"/>
          <p:cNvSpPr>
            <a:spLocks/>
          </p:cNvSpPr>
          <p:nvPr>
            <p:custDataLst>
              <p:tags r:id="rId276"/>
            </p:custDataLst>
          </p:nvPr>
        </p:nvSpPr>
        <p:spPr bwMode="auto">
          <a:xfrm>
            <a:off x="4864100" y="3692525"/>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26" name="Freeform 436"/>
          <p:cNvSpPr>
            <a:spLocks/>
          </p:cNvSpPr>
          <p:nvPr>
            <p:custDataLst>
              <p:tags r:id="rId277"/>
            </p:custDataLst>
          </p:nvPr>
        </p:nvSpPr>
        <p:spPr bwMode="auto">
          <a:xfrm>
            <a:off x="4354513" y="2928938"/>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27" name="Freeform 437"/>
          <p:cNvSpPr>
            <a:spLocks/>
          </p:cNvSpPr>
          <p:nvPr>
            <p:custDataLst>
              <p:tags r:id="rId278"/>
            </p:custDataLst>
          </p:nvPr>
        </p:nvSpPr>
        <p:spPr bwMode="auto">
          <a:xfrm>
            <a:off x="4030663" y="2311400"/>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16" name="Group 438"/>
          <p:cNvGrpSpPr>
            <a:grpSpLocks/>
          </p:cNvGrpSpPr>
          <p:nvPr>
            <p:custDataLst>
              <p:tags r:id="rId279"/>
            </p:custDataLst>
          </p:nvPr>
        </p:nvGrpSpPr>
        <p:grpSpPr bwMode="auto">
          <a:xfrm>
            <a:off x="2347913" y="4373562"/>
            <a:ext cx="384175" cy="1031876"/>
            <a:chOff x="1589" y="3126"/>
            <a:chExt cx="290" cy="657"/>
          </a:xfrm>
          <a:solidFill>
            <a:srgbClr val="336699"/>
          </a:solidFill>
        </p:grpSpPr>
        <p:sp>
          <p:nvSpPr>
            <p:cNvPr id="2487" name="Freeform 439"/>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88" name="Freeform 440"/>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489" name="Freeform 441"/>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7929" name="Freeform 442"/>
          <p:cNvSpPr>
            <a:spLocks/>
          </p:cNvSpPr>
          <p:nvPr>
            <p:custDataLst>
              <p:tags r:id="rId280"/>
            </p:custDataLst>
          </p:nvPr>
        </p:nvSpPr>
        <p:spPr bwMode="auto">
          <a:xfrm>
            <a:off x="5040313" y="2324100"/>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chemeClr val="accent1">
              <a:lumMod val="75000"/>
            </a:schemeClr>
          </a:solidFill>
          <a:ln w="9525">
            <a:solidFill>
              <a:srgbClr val="FFFFFF"/>
            </a:solidFill>
            <a:round/>
            <a:headEnd/>
            <a:tailEnd/>
          </a:ln>
        </p:spPr>
        <p:txBody>
          <a:bodyPr lIns="91434" tIns="45717" rIns="91434" bIns="45717"/>
          <a:lstStyle/>
          <a:p>
            <a:endParaRPr lang="en-AU"/>
          </a:p>
        </p:txBody>
      </p:sp>
      <p:sp>
        <p:nvSpPr>
          <p:cNvPr id="27930" name="Freeform 443"/>
          <p:cNvSpPr>
            <a:spLocks/>
          </p:cNvSpPr>
          <p:nvPr>
            <p:custDataLst>
              <p:tags r:id="rId281"/>
            </p:custDataLst>
          </p:nvPr>
        </p:nvSpPr>
        <p:spPr bwMode="auto">
          <a:xfrm>
            <a:off x="4506913" y="1897063"/>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31" name="Freeform 444"/>
          <p:cNvSpPr>
            <a:spLocks/>
          </p:cNvSpPr>
          <p:nvPr>
            <p:custDataLst>
              <p:tags r:id="rId282"/>
            </p:custDataLst>
          </p:nvPr>
        </p:nvSpPr>
        <p:spPr bwMode="auto">
          <a:xfrm>
            <a:off x="4364038" y="2228850"/>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255997"/>
          </a:solidFill>
          <a:ln w="9525">
            <a:solidFill>
              <a:schemeClr val="accent1"/>
            </a:solidFill>
            <a:round/>
            <a:headEnd/>
            <a:tailEnd/>
          </a:ln>
        </p:spPr>
        <p:txBody>
          <a:bodyPr lIns="91434" tIns="45717" rIns="91434" bIns="45717"/>
          <a:lstStyle/>
          <a:p>
            <a:endParaRPr lang="en-AU"/>
          </a:p>
        </p:txBody>
      </p:sp>
      <p:sp>
        <p:nvSpPr>
          <p:cNvPr id="27932" name="Freeform 445"/>
          <p:cNvSpPr>
            <a:spLocks/>
          </p:cNvSpPr>
          <p:nvPr>
            <p:custDataLst>
              <p:tags r:id="rId283"/>
            </p:custDataLst>
          </p:nvPr>
        </p:nvSpPr>
        <p:spPr bwMode="auto">
          <a:xfrm>
            <a:off x="2728913" y="3665538"/>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33" name="Freeform 446"/>
          <p:cNvSpPr>
            <a:spLocks/>
          </p:cNvSpPr>
          <p:nvPr>
            <p:custDataLst>
              <p:tags r:id="rId284"/>
            </p:custDataLst>
          </p:nvPr>
        </p:nvSpPr>
        <p:spPr bwMode="auto">
          <a:xfrm>
            <a:off x="4522788" y="2263775"/>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34" name="Freeform 447"/>
          <p:cNvSpPr>
            <a:spLocks/>
          </p:cNvSpPr>
          <p:nvPr>
            <p:custDataLst>
              <p:tags r:id="rId285"/>
            </p:custDataLst>
          </p:nvPr>
        </p:nvSpPr>
        <p:spPr bwMode="auto">
          <a:xfrm>
            <a:off x="3878263" y="3190875"/>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35" name="Freeform 448"/>
          <p:cNvSpPr>
            <a:spLocks/>
          </p:cNvSpPr>
          <p:nvPr>
            <p:custDataLst>
              <p:tags r:id="rId286"/>
            </p:custDataLst>
          </p:nvPr>
        </p:nvSpPr>
        <p:spPr bwMode="auto">
          <a:xfrm>
            <a:off x="4225925" y="3259138"/>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936" name="Freeform 449"/>
          <p:cNvSpPr>
            <a:spLocks/>
          </p:cNvSpPr>
          <p:nvPr>
            <p:custDataLst>
              <p:tags r:id="rId287"/>
            </p:custDataLst>
          </p:nvPr>
        </p:nvSpPr>
        <p:spPr bwMode="auto">
          <a:xfrm>
            <a:off x="6677025" y="3017838"/>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37" name="Freeform 450"/>
          <p:cNvSpPr>
            <a:spLocks/>
          </p:cNvSpPr>
          <p:nvPr>
            <p:custDataLst>
              <p:tags r:id="rId288"/>
            </p:custDataLst>
          </p:nvPr>
        </p:nvSpPr>
        <p:spPr bwMode="auto">
          <a:xfrm>
            <a:off x="2051050" y="3284538"/>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336699"/>
          </a:solidFill>
          <a:ln w="9525">
            <a:solidFill>
              <a:srgbClr val="336699"/>
            </a:solidFill>
            <a:round/>
            <a:headEnd/>
            <a:tailEnd/>
          </a:ln>
        </p:spPr>
        <p:txBody>
          <a:bodyPr lIns="91434" tIns="45717" rIns="91434" bIns="45717"/>
          <a:lstStyle/>
          <a:p>
            <a:endParaRPr lang="en-AU"/>
          </a:p>
        </p:txBody>
      </p:sp>
      <p:sp>
        <p:nvSpPr>
          <p:cNvPr id="27938" name="Freeform 451"/>
          <p:cNvSpPr>
            <a:spLocks/>
          </p:cNvSpPr>
          <p:nvPr>
            <p:custDataLst>
              <p:tags r:id="rId289"/>
            </p:custDataLst>
          </p:nvPr>
        </p:nvSpPr>
        <p:spPr bwMode="auto">
          <a:xfrm>
            <a:off x="4284663" y="3549650"/>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39" name="Freeform 452"/>
          <p:cNvSpPr>
            <a:spLocks/>
          </p:cNvSpPr>
          <p:nvPr>
            <p:custDataLst>
              <p:tags r:id="rId290"/>
            </p:custDataLst>
          </p:nvPr>
        </p:nvSpPr>
        <p:spPr bwMode="auto">
          <a:xfrm>
            <a:off x="4316413" y="2192338"/>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0" name="Freeform 453"/>
          <p:cNvSpPr>
            <a:spLocks/>
          </p:cNvSpPr>
          <p:nvPr>
            <p:custDataLst>
              <p:tags r:id="rId291"/>
            </p:custDataLst>
          </p:nvPr>
        </p:nvSpPr>
        <p:spPr bwMode="auto">
          <a:xfrm>
            <a:off x="4267200" y="2051050"/>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1" name="Freeform 454"/>
          <p:cNvSpPr>
            <a:spLocks/>
          </p:cNvSpPr>
          <p:nvPr>
            <p:custDataLst>
              <p:tags r:id="rId292"/>
            </p:custDataLst>
          </p:nvPr>
        </p:nvSpPr>
        <p:spPr bwMode="auto">
          <a:xfrm>
            <a:off x="4230688" y="1906588"/>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2" name="Freeform 455"/>
          <p:cNvSpPr>
            <a:spLocks/>
          </p:cNvSpPr>
          <p:nvPr>
            <p:custDataLst>
              <p:tags r:id="rId293"/>
            </p:custDataLst>
          </p:nvPr>
        </p:nvSpPr>
        <p:spPr bwMode="auto">
          <a:xfrm>
            <a:off x="4202113" y="1911350"/>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3" name="Freeform 456"/>
          <p:cNvSpPr>
            <a:spLocks/>
          </p:cNvSpPr>
          <p:nvPr>
            <p:custDataLst>
              <p:tags r:id="rId294"/>
            </p:custDataLst>
          </p:nvPr>
        </p:nvSpPr>
        <p:spPr bwMode="auto">
          <a:xfrm>
            <a:off x="4171950" y="1857375"/>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4" name="Freeform 457"/>
          <p:cNvSpPr>
            <a:spLocks/>
          </p:cNvSpPr>
          <p:nvPr>
            <p:custDataLst>
              <p:tags r:id="rId295"/>
            </p:custDataLst>
          </p:nvPr>
        </p:nvSpPr>
        <p:spPr bwMode="auto">
          <a:xfrm>
            <a:off x="4603750" y="2662238"/>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5" name="Freeform 458"/>
          <p:cNvSpPr>
            <a:spLocks/>
          </p:cNvSpPr>
          <p:nvPr>
            <p:custDataLst>
              <p:tags r:id="rId296"/>
            </p:custDataLst>
          </p:nvPr>
        </p:nvSpPr>
        <p:spPr bwMode="auto">
          <a:xfrm>
            <a:off x="4198938" y="2297113"/>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6" name="Freeform 459"/>
          <p:cNvSpPr>
            <a:spLocks/>
          </p:cNvSpPr>
          <p:nvPr>
            <p:custDataLst>
              <p:tags r:id="rId297"/>
            </p:custDataLst>
          </p:nvPr>
        </p:nvSpPr>
        <p:spPr bwMode="auto">
          <a:xfrm>
            <a:off x="3838575" y="2047875"/>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7" name="Freeform 460"/>
          <p:cNvSpPr>
            <a:spLocks/>
          </p:cNvSpPr>
          <p:nvPr>
            <p:custDataLst>
              <p:tags r:id="rId298"/>
            </p:custDataLst>
          </p:nvPr>
        </p:nvSpPr>
        <p:spPr bwMode="auto">
          <a:xfrm>
            <a:off x="4919663" y="2282825"/>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948" name="Freeform 461"/>
          <p:cNvSpPr>
            <a:spLocks/>
          </p:cNvSpPr>
          <p:nvPr>
            <p:custDataLst>
              <p:tags r:id="rId299"/>
            </p:custDataLst>
          </p:nvPr>
        </p:nvSpPr>
        <p:spPr bwMode="auto">
          <a:xfrm>
            <a:off x="4468813" y="2343150"/>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49" name="Freeform 462"/>
          <p:cNvSpPr>
            <a:spLocks/>
          </p:cNvSpPr>
          <p:nvPr>
            <p:custDataLst>
              <p:tags r:id="rId300"/>
            </p:custDataLst>
          </p:nvPr>
        </p:nvSpPr>
        <p:spPr bwMode="auto">
          <a:xfrm>
            <a:off x="4552950" y="2535238"/>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50" name="Freeform 463"/>
          <p:cNvSpPr>
            <a:spLocks/>
          </p:cNvSpPr>
          <p:nvPr>
            <p:custDataLst>
              <p:tags r:id="rId301"/>
            </p:custDataLst>
          </p:nvPr>
        </p:nvSpPr>
        <p:spPr bwMode="auto">
          <a:xfrm>
            <a:off x="3632200" y="3267075"/>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51" name="Freeform 464"/>
          <p:cNvSpPr>
            <a:spLocks/>
          </p:cNvSpPr>
          <p:nvPr>
            <p:custDataLst>
              <p:tags r:id="rId302"/>
            </p:custDataLst>
          </p:nvPr>
        </p:nvSpPr>
        <p:spPr bwMode="auto">
          <a:xfrm>
            <a:off x="5676900" y="2530475"/>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336699"/>
          </a:solidFill>
          <a:ln w="9525">
            <a:solidFill>
              <a:srgbClr val="336699"/>
            </a:solidFill>
            <a:round/>
            <a:headEnd/>
            <a:tailEnd/>
          </a:ln>
        </p:spPr>
        <p:txBody>
          <a:bodyPr lIns="91434" tIns="45717" rIns="91434" bIns="45717"/>
          <a:lstStyle/>
          <a:p>
            <a:endParaRPr lang="en-AU"/>
          </a:p>
        </p:txBody>
      </p:sp>
      <p:sp>
        <p:nvSpPr>
          <p:cNvPr id="27952" name="Freeform 465"/>
          <p:cNvSpPr>
            <a:spLocks/>
          </p:cNvSpPr>
          <p:nvPr>
            <p:custDataLst>
              <p:tags r:id="rId303"/>
            </p:custDataLst>
          </p:nvPr>
        </p:nvSpPr>
        <p:spPr bwMode="auto">
          <a:xfrm>
            <a:off x="3798888" y="3325813"/>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FFCC00"/>
          </a:solidFill>
          <a:ln w="9525">
            <a:solidFill>
              <a:srgbClr val="FFFFFF"/>
            </a:solidFill>
            <a:round/>
            <a:headEnd/>
            <a:tailEnd/>
          </a:ln>
        </p:spPr>
        <p:txBody>
          <a:bodyPr lIns="91434" tIns="45717" rIns="91434" bIns="45717"/>
          <a:lstStyle/>
          <a:p>
            <a:endParaRPr lang="en-AU"/>
          </a:p>
        </p:txBody>
      </p:sp>
      <p:sp>
        <p:nvSpPr>
          <p:cNvPr id="27953" name="Freeform 466"/>
          <p:cNvSpPr>
            <a:spLocks/>
          </p:cNvSpPr>
          <p:nvPr>
            <p:custDataLst>
              <p:tags r:id="rId304"/>
            </p:custDataLst>
          </p:nvPr>
        </p:nvSpPr>
        <p:spPr bwMode="auto">
          <a:xfrm>
            <a:off x="4867275" y="3521075"/>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336699"/>
          </a:solidFill>
          <a:ln w="9525">
            <a:solidFill>
              <a:schemeClr val="bg1"/>
            </a:solidFill>
            <a:round/>
            <a:headEnd/>
            <a:tailEnd/>
          </a:ln>
        </p:spPr>
        <p:txBody>
          <a:bodyPr lIns="91434" tIns="45717" rIns="91434" bIns="45717"/>
          <a:lstStyle/>
          <a:p>
            <a:endParaRPr lang="en-AU"/>
          </a:p>
        </p:txBody>
      </p:sp>
      <p:sp>
        <p:nvSpPr>
          <p:cNvPr id="27954" name="Freeform 467"/>
          <p:cNvSpPr>
            <a:spLocks/>
          </p:cNvSpPr>
          <p:nvPr>
            <p:custDataLst>
              <p:tags r:id="rId305"/>
            </p:custDataLst>
          </p:nvPr>
        </p:nvSpPr>
        <p:spPr bwMode="auto">
          <a:xfrm>
            <a:off x="4849813" y="2606675"/>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55" name="Freeform 468"/>
          <p:cNvSpPr>
            <a:spLocks/>
          </p:cNvSpPr>
          <p:nvPr>
            <p:custDataLst>
              <p:tags r:id="rId306"/>
            </p:custDataLst>
          </p:nvPr>
        </p:nvSpPr>
        <p:spPr bwMode="auto">
          <a:xfrm>
            <a:off x="5148263" y="2709863"/>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956" name="Freeform 469"/>
          <p:cNvSpPr>
            <a:spLocks/>
          </p:cNvSpPr>
          <p:nvPr>
            <p:custDataLst>
              <p:tags r:id="rId307"/>
            </p:custDataLst>
          </p:nvPr>
        </p:nvSpPr>
        <p:spPr bwMode="auto">
          <a:xfrm>
            <a:off x="4435475" y="1844675"/>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57" name="Freeform 470"/>
          <p:cNvSpPr>
            <a:spLocks/>
          </p:cNvSpPr>
          <p:nvPr>
            <p:custDataLst>
              <p:tags r:id="rId308"/>
            </p:custDataLst>
          </p:nvPr>
        </p:nvSpPr>
        <p:spPr bwMode="auto">
          <a:xfrm>
            <a:off x="4846638" y="2565400"/>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58" name="Freeform 471"/>
          <p:cNvSpPr>
            <a:spLocks/>
          </p:cNvSpPr>
          <p:nvPr>
            <p:custDataLst>
              <p:tags r:id="rId309"/>
            </p:custDataLst>
          </p:nvPr>
        </p:nvSpPr>
        <p:spPr bwMode="auto">
          <a:xfrm>
            <a:off x="4662488" y="4576763"/>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59" name="Freeform 472"/>
          <p:cNvSpPr>
            <a:spLocks/>
          </p:cNvSpPr>
          <p:nvPr>
            <p:custDataLst>
              <p:tags r:id="rId310"/>
            </p:custDataLst>
          </p:nvPr>
        </p:nvSpPr>
        <p:spPr bwMode="auto">
          <a:xfrm>
            <a:off x="4433888" y="1892300"/>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chemeClr val="accent1">
              <a:lumMod val="75000"/>
            </a:schemeClr>
          </a:solidFill>
          <a:ln w="9525">
            <a:solidFill>
              <a:srgbClr val="FFFFFF"/>
            </a:solidFill>
            <a:round/>
            <a:headEnd/>
            <a:tailEnd/>
          </a:ln>
        </p:spPr>
        <p:txBody>
          <a:bodyPr lIns="91434" tIns="45717" rIns="91434" bIns="45717"/>
          <a:lstStyle/>
          <a:p>
            <a:endParaRPr lang="en-AU"/>
          </a:p>
        </p:txBody>
      </p:sp>
      <p:sp>
        <p:nvSpPr>
          <p:cNvPr id="27960" name="Freeform 473"/>
          <p:cNvSpPr>
            <a:spLocks/>
          </p:cNvSpPr>
          <p:nvPr>
            <p:custDataLst>
              <p:tags r:id="rId311"/>
            </p:custDataLst>
          </p:nvPr>
        </p:nvSpPr>
        <p:spPr bwMode="auto">
          <a:xfrm>
            <a:off x="4140200" y="2078038"/>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61" name="Freeform 474"/>
          <p:cNvSpPr>
            <a:spLocks/>
          </p:cNvSpPr>
          <p:nvPr>
            <p:custDataLst>
              <p:tags r:id="rId312"/>
            </p:custDataLst>
          </p:nvPr>
        </p:nvSpPr>
        <p:spPr bwMode="auto">
          <a:xfrm>
            <a:off x="4837113" y="3962400"/>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62" name="Freeform 475"/>
          <p:cNvSpPr>
            <a:spLocks/>
          </p:cNvSpPr>
          <p:nvPr>
            <p:custDataLst>
              <p:tags r:id="rId313"/>
            </p:custDataLst>
          </p:nvPr>
        </p:nvSpPr>
        <p:spPr bwMode="auto">
          <a:xfrm>
            <a:off x="4329113" y="2533650"/>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63" name="Freeform 476"/>
          <p:cNvSpPr>
            <a:spLocks/>
          </p:cNvSpPr>
          <p:nvPr>
            <p:custDataLst>
              <p:tags r:id="rId314"/>
            </p:custDataLst>
          </p:nvPr>
        </p:nvSpPr>
        <p:spPr bwMode="auto">
          <a:xfrm>
            <a:off x="4648200" y="4154488"/>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64" name="Freeform 477"/>
          <p:cNvSpPr>
            <a:spLocks/>
          </p:cNvSpPr>
          <p:nvPr>
            <p:custDataLst>
              <p:tags r:id="rId315"/>
            </p:custDataLst>
          </p:nvPr>
        </p:nvSpPr>
        <p:spPr bwMode="auto">
          <a:xfrm>
            <a:off x="4560888" y="3930650"/>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65" name="Freeform 478"/>
          <p:cNvSpPr>
            <a:spLocks/>
          </p:cNvSpPr>
          <p:nvPr>
            <p:custDataLst>
              <p:tags r:id="rId316"/>
            </p:custDataLst>
          </p:nvPr>
        </p:nvSpPr>
        <p:spPr bwMode="auto">
          <a:xfrm>
            <a:off x="4297363" y="4203700"/>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66" name="Freeform 479"/>
          <p:cNvSpPr>
            <a:spLocks/>
          </p:cNvSpPr>
          <p:nvPr>
            <p:custDataLst>
              <p:tags r:id="rId317"/>
            </p:custDataLst>
          </p:nvPr>
        </p:nvSpPr>
        <p:spPr bwMode="auto">
          <a:xfrm>
            <a:off x="3576638" y="3133725"/>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27967" name="Freeform 480"/>
          <p:cNvSpPr>
            <a:spLocks/>
          </p:cNvSpPr>
          <p:nvPr>
            <p:custDataLst>
              <p:tags r:id="rId318"/>
            </p:custDataLst>
          </p:nvPr>
        </p:nvSpPr>
        <p:spPr bwMode="auto">
          <a:xfrm>
            <a:off x="4749800" y="3695700"/>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336699"/>
          </a:solidFill>
          <a:ln w="9525">
            <a:solidFill>
              <a:schemeClr val="bg1"/>
            </a:solidFill>
            <a:round/>
            <a:headEnd/>
            <a:tailEnd/>
          </a:ln>
        </p:spPr>
        <p:txBody>
          <a:bodyPr lIns="91434" tIns="45717" rIns="91434" bIns="45717"/>
          <a:lstStyle/>
          <a:p>
            <a:endParaRPr lang="en-AU"/>
          </a:p>
        </p:txBody>
      </p:sp>
      <p:sp>
        <p:nvSpPr>
          <p:cNvPr id="27968" name="Freeform 481"/>
          <p:cNvSpPr>
            <a:spLocks/>
          </p:cNvSpPr>
          <p:nvPr>
            <p:custDataLst>
              <p:tags r:id="rId319"/>
            </p:custDataLst>
          </p:nvPr>
        </p:nvSpPr>
        <p:spPr bwMode="auto">
          <a:xfrm>
            <a:off x="7313613" y="2209800"/>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69" name="Freeform 482"/>
          <p:cNvSpPr>
            <a:spLocks/>
          </p:cNvSpPr>
          <p:nvPr>
            <p:custDataLst>
              <p:tags r:id="rId320"/>
            </p:custDataLst>
          </p:nvPr>
        </p:nvSpPr>
        <p:spPr bwMode="auto">
          <a:xfrm>
            <a:off x="7172325" y="2211388"/>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70" name="Freeform 483"/>
          <p:cNvSpPr>
            <a:spLocks/>
          </p:cNvSpPr>
          <p:nvPr>
            <p:custDataLst>
              <p:tags r:id="rId321"/>
            </p:custDataLst>
          </p:nvPr>
        </p:nvSpPr>
        <p:spPr bwMode="auto">
          <a:xfrm>
            <a:off x="7142163" y="2565400"/>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71" name="Freeform 484"/>
          <p:cNvSpPr>
            <a:spLocks/>
          </p:cNvSpPr>
          <p:nvPr>
            <p:custDataLst>
              <p:tags r:id="rId322"/>
            </p:custDataLst>
          </p:nvPr>
        </p:nvSpPr>
        <p:spPr bwMode="auto">
          <a:xfrm>
            <a:off x="7088188" y="2579688"/>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72" name="Freeform 485"/>
          <p:cNvSpPr>
            <a:spLocks/>
          </p:cNvSpPr>
          <p:nvPr>
            <p:custDataLst>
              <p:tags r:id="rId323"/>
            </p:custDataLst>
          </p:nvPr>
        </p:nvSpPr>
        <p:spPr bwMode="auto">
          <a:xfrm>
            <a:off x="7104063" y="2341563"/>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7973" name="Freeform 486"/>
          <p:cNvSpPr>
            <a:spLocks/>
          </p:cNvSpPr>
          <p:nvPr>
            <p:custDataLst>
              <p:tags r:id="rId324"/>
            </p:custDataLst>
          </p:nvPr>
        </p:nvSpPr>
        <p:spPr bwMode="auto">
          <a:xfrm>
            <a:off x="4687888" y="12319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4" name="Freeform 487"/>
          <p:cNvSpPr>
            <a:spLocks/>
          </p:cNvSpPr>
          <p:nvPr>
            <p:custDataLst>
              <p:tags r:id="rId325"/>
            </p:custDataLst>
          </p:nvPr>
        </p:nvSpPr>
        <p:spPr bwMode="auto">
          <a:xfrm>
            <a:off x="4830763" y="12144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5" name="Freeform 488"/>
          <p:cNvSpPr>
            <a:spLocks/>
          </p:cNvSpPr>
          <p:nvPr>
            <p:custDataLst>
              <p:tags r:id="rId326"/>
            </p:custDataLst>
          </p:nvPr>
        </p:nvSpPr>
        <p:spPr bwMode="auto">
          <a:xfrm>
            <a:off x="4867275" y="12223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6" name="Freeform 489"/>
          <p:cNvSpPr>
            <a:spLocks/>
          </p:cNvSpPr>
          <p:nvPr>
            <p:custDataLst>
              <p:tags r:id="rId327"/>
            </p:custDataLst>
          </p:nvPr>
        </p:nvSpPr>
        <p:spPr bwMode="auto">
          <a:xfrm>
            <a:off x="5400675" y="1408113"/>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7" name="Freeform 490"/>
          <p:cNvSpPr>
            <a:spLocks/>
          </p:cNvSpPr>
          <p:nvPr>
            <p:custDataLst>
              <p:tags r:id="rId328"/>
            </p:custDataLst>
          </p:nvPr>
        </p:nvSpPr>
        <p:spPr bwMode="auto">
          <a:xfrm>
            <a:off x="5310188" y="1266825"/>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8" name="Freeform 491"/>
          <p:cNvSpPr>
            <a:spLocks/>
          </p:cNvSpPr>
          <p:nvPr>
            <p:custDataLst>
              <p:tags r:id="rId329"/>
            </p:custDataLst>
          </p:nvPr>
        </p:nvSpPr>
        <p:spPr bwMode="auto">
          <a:xfrm>
            <a:off x="5332413" y="1225550"/>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79" name="Freeform 492"/>
          <p:cNvSpPr>
            <a:spLocks/>
          </p:cNvSpPr>
          <p:nvPr>
            <p:custDataLst>
              <p:tags r:id="rId330"/>
            </p:custDataLst>
          </p:nvPr>
        </p:nvSpPr>
        <p:spPr bwMode="auto">
          <a:xfrm>
            <a:off x="5476875" y="1341438"/>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0" name="Freeform 493"/>
          <p:cNvSpPr>
            <a:spLocks/>
          </p:cNvSpPr>
          <p:nvPr>
            <p:custDataLst>
              <p:tags r:id="rId331"/>
            </p:custDataLst>
          </p:nvPr>
        </p:nvSpPr>
        <p:spPr bwMode="auto">
          <a:xfrm>
            <a:off x="5530850" y="1225550"/>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1" name="Freeform 494"/>
          <p:cNvSpPr>
            <a:spLocks/>
          </p:cNvSpPr>
          <p:nvPr>
            <p:custDataLst>
              <p:tags r:id="rId332"/>
            </p:custDataLst>
          </p:nvPr>
        </p:nvSpPr>
        <p:spPr bwMode="auto">
          <a:xfrm>
            <a:off x="5591175" y="1250950"/>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2" name="Freeform 495"/>
          <p:cNvSpPr>
            <a:spLocks/>
          </p:cNvSpPr>
          <p:nvPr>
            <p:custDataLst>
              <p:tags r:id="rId333"/>
            </p:custDataLst>
          </p:nvPr>
        </p:nvSpPr>
        <p:spPr bwMode="auto">
          <a:xfrm>
            <a:off x="5708650" y="1265238"/>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3" name="Freeform 496"/>
          <p:cNvSpPr>
            <a:spLocks/>
          </p:cNvSpPr>
          <p:nvPr>
            <p:custDataLst>
              <p:tags r:id="rId334"/>
            </p:custDataLst>
          </p:nvPr>
        </p:nvSpPr>
        <p:spPr bwMode="auto">
          <a:xfrm>
            <a:off x="6235700" y="1390650"/>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4" name="Freeform 497"/>
          <p:cNvSpPr>
            <a:spLocks/>
          </p:cNvSpPr>
          <p:nvPr>
            <p:custDataLst>
              <p:tags r:id="rId335"/>
            </p:custDataLst>
          </p:nvPr>
        </p:nvSpPr>
        <p:spPr bwMode="auto">
          <a:xfrm>
            <a:off x="6302375" y="1408113"/>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5" name="Freeform 498"/>
          <p:cNvSpPr>
            <a:spLocks/>
          </p:cNvSpPr>
          <p:nvPr>
            <p:custDataLst>
              <p:tags r:id="rId336"/>
            </p:custDataLst>
          </p:nvPr>
        </p:nvSpPr>
        <p:spPr bwMode="auto">
          <a:xfrm>
            <a:off x="6332538" y="1419225"/>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6" name="Freeform 499"/>
          <p:cNvSpPr>
            <a:spLocks/>
          </p:cNvSpPr>
          <p:nvPr>
            <p:custDataLst>
              <p:tags r:id="rId337"/>
            </p:custDataLst>
          </p:nvPr>
        </p:nvSpPr>
        <p:spPr bwMode="auto">
          <a:xfrm>
            <a:off x="6103938" y="1392238"/>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7" name="Freeform 500"/>
          <p:cNvSpPr>
            <a:spLocks/>
          </p:cNvSpPr>
          <p:nvPr>
            <p:custDataLst>
              <p:tags r:id="rId338"/>
            </p:custDataLst>
          </p:nvPr>
        </p:nvSpPr>
        <p:spPr bwMode="auto">
          <a:xfrm>
            <a:off x="6403975" y="1333500"/>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8" name="Freeform 501"/>
          <p:cNvSpPr>
            <a:spLocks/>
          </p:cNvSpPr>
          <p:nvPr>
            <p:custDataLst>
              <p:tags r:id="rId339"/>
            </p:custDataLst>
          </p:nvPr>
        </p:nvSpPr>
        <p:spPr bwMode="auto">
          <a:xfrm>
            <a:off x="6564313" y="1341438"/>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89" name="Freeform 502"/>
          <p:cNvSpPr>
            <a:spLocks/>
          </p:cNvSpPr>
          <p:nvPr>
            <p:custDataLst>
              <p:tags r:id="rId340"/>
            </p:custDataLst>
          </p:nvPr>
        </p:nvSpPr>
        <p:spPr bwMode="auto">
          <a:xfrm>
            <a:off x="6524625" y="1389063"/>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0" name="Freeform 503"/>
          <p:cNvSpPr>
            <a:spLocks/>
          </p:cNvSpPr>
          <p:nvPr>
            <p:custDataLst>
              <p:tags r:id="rId341"/>
            </p:custDataLst>
          </p:nvPr>
        </p:nvSpPr>
        <p:spPr bwMode="auto">
          <a:xfrm>
            <a:off x="6503988" y="1385888"/>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1" name="Line 504"/>
          <p:cNvSpPr>
            <a:spLocks noChangeShapeType="1"/>
          </p:cNvSpPr>
          <p:nvPr>
            <p:custDataLst>
              <p:tags r:id="rId342"/>
            </p:custDataLst>
          </p:nvPr>
        </p:nvSpPr>
        <p:spPr bwMode="auto">
          <a:xfrm flipV="1">
            <a:off x="6505575" y="1384300"/>
            <a:ext cx="0" cy="158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lIns="91434" tIns="45717" rIns="91434" bIns="45717"/>
          <a:lstStyle/>
          <a:p>
            <a:endParaRPr lang="en-AU"/>
          </a:p>
        </p:txBody>
      </p:sp>
      <p:sp>
        <p:nvSpPr>
          <p:cNvPr id="27992" name="Freeform 505"/>
          <p:cNvSpPr>
            <a:spLocks/>
          </p:cNvSpPr>
          <p:nvPr>
            <p:custDataLst>
              <p:tags r:id="rId343"/>
            </p:custDataLst>
          </p:nvPr>
        </p:nvSpPr>
        <p:spPr bwMode="auto">
          <a:xfrm>
            <a:off x="5675313" y="1312863"/>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3" name="Freeform 506"/>
          <p:cNvSpPr>
            <a:spLocks/>
          </p:cNvSpPr>
          <p:nvPr>
            <p:custDataLst>
              <p:tags r:id="rId344"/>
            </p:custDataLst>
          </p:nvPr>
        </p:nvSpPr>
        <p:spPr bwMode="auto">
          <a:xfrm>
            <a:off x="6424613" y="1384300"/>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4" name="Freeform 507"/>
          <p:cNvSpPr>
            <a:spLocks/>
          </p:cNvSpPr>
          <p:nvPr>
            <p:custDataLst>
              <p:tags r:id="rId345"/>
            </p:custDataLst>
          </p:nvPr>
        </p:nvSpPr>
        <p:spPr bwMode="auto">
          <a:xfrm>
            <a:off x="6378575" y="1347788"/>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5" name="Freeform 508"/>
          <p:cNvSpPr>
            <a:spLocks/>
          </p:cNvSpPr>
          <p:nvPr>
            <p:custDataLst>
              <p:tags r:id="rId346"/>
            </p:custDataLst>
          </p:nvPr>
        </p:nvSpPr>
        <p:spPr bwMode="auto">
          <a:xfrm>
            <a:off x="6878638" y="1917700"/>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6" name="Freeform 509"/>
          <p:cNvSpPr>
            <a:spLocks/>
          </p:cNvSpPr>
          <p:nvPr>
            <p:custDataLst>
              <p:tags r:id="rId347"/>
            </p:custDataLst>
          </p:nvPr>
        </p:nvSpPr>
        <p:spPr bwMode="auto">
          <a:xfrm>
            <a:off x="7172325" y="1439863"/>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7" name="Freeform 510"/>
          <p:cNvSpPr>
            <a:spLocks/>
          </p:cNvSpPr>
          <p:nvPr>
            <p:custDataLst>
              <p:tags r:id="rId348"/>
            </p:custDataLst>
          </p:nvPr>
        </p:nvSpPr>
        <p:spPr bwMode="auto">
          <a:xfrm>
            <a:off x="7308850" y="1792288"/>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8" name="Freeform 511"/>
          <p:cNvSpPr>
            <a:spLocks/>
          </p:cNvSpPr>
          <p:nvPr>
            <p:custDataLst>
              <p:tags r:id="rId349"/>
            </p:custDataLst>
          </p:nvPr>
        </p:nvSpPr>
        <p:spPr bwMode="auto">
          <a:xfrm>
            <a:off x="7458075" y="1905000"/>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7999" name="Freeform 512"/>
          <p:cNvSpPr>
            <a:spLocks/>
          </p:cNvSpPr>
          <p:nvPr>
            <p:custDataLst>
              <p:tags r:id="rId350"/>
            </p:custDataLst>
          </p:nvPr>
        </p:nvSpPr>
        <p:spPr bwMode="auto">
          <a:xfrm>
            <a:off x="7508875" y="1920875"/>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0" name="Freeform 513"/>
          <p:cNvSpPr>
            <a:spLocks/>
          </p:cNvSpPr>
          <p:nvPr>
            <p:custDataLst>
              <p:tags r:id="rId351"/>
            </p:custDataLst>
          </p:nvPr>
        </p:nvSpPr>
        <p:spPr bwMode="auto">
          <a:xfrm>
            <a:off x="7373938" y="2047875"/>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1" name="Freeform 514"/>
          <p:cNvSpPr>
            <a:spLocks/>
          </p:cNvSpPr>
          <p:nvPr>
            <p:custDataLst>
              <p:tags r:id="rId352"/>
            </p:custDataLst>
          </p:nvPr>
        </p:nvSpPr>
        <p:spPr bwMode="auto">
          <a:xfrm>
            <a:off x="7385050" y="2076450"/>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2" name="Freeform 515"/>
          <p:cNvSpPr>
            <a:spLocks/>
          </p:cNvSpPr>
          <p:nvPr>
            <p:custDataLst>
              <p:tags r:id="rId353"/>
            </p:custDataLst>
          </p:nvPr>
        </p:nvSpPr>
        <p:spPr bwMode="auto">
          <a:xfrm>
            <a:off x="7372350" y="2159000"/>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3" name="Freeform 516"/>
          <p:cNvSpPr>
            <a:spLocks/>
          </p:cNvSpPr>
          <p:nvPr>
            <p:custDataLst>
              <p:tags r:id="rId354"/>
            </p:custDataLst>
          </p:nvPr>
        </p:nvSpPr>
        <p:spPr bwMode="auto">
          <a:xfrm>
            <a:off x="7350125" y="2193925"/>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4" name="Freeform 517"/>
          <p:cNvSpPr>
            <a:spLocks/>
          </p:cNvSpPr>
          <p:nvPr>
            <p:custDataLst>
              <p:tags r:id="rId355"/>
            </p:custDataLst>
          </p:nvPr>
        </p:nvSpPr>
        <p:spPr bwMode="auto">
          <a:xfrm>
            <a:off x="7350125" y="2193925"/>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5" name="Freeform 518"/>
          <p:cNvSpPr>
            <a:spLocks/>
          </p:cNvSpPr>
          <p:nvPr>
            <p:custDataLst>
              <p:tags r:id="rId356"/>
            </p:custDataLst>
          </p:nvPr>
        </p:nvSpPr>
        <p:spPr bwMode="auto">
          <a:xfrm>
            <a:off x="7104063" y="1781175"/>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6" name="Freeform 519"/>
          <p:cNvSpPr>
            <a:spLocks/>
          </p:cNvSpPr>
          <p:nvPr>
            <p:custDataLst>
              <p:tags r:id="rId357"/>
            </p:custDataLst>
          </p:nvPr>
        </p:nvSpPr>
        <p:spPr bwMode="auto">
          <a:xfrm>
            <a:off x="4419600" y="1920875"/>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07" name="Freeform 520"/>
          <p:cNvSpPr>
            <a:spLocks/>
          </p:cNvSpPr>
          <p:nvPr>
            <p:custDataLst>
              <p:tags r:id="rId358"/>
            </p:custDataLst>
          </p:nvPr>
        </p:nvSpPr>
        <p:spPr bwMode="auto">
          <a:xfrm>
            <a:off x="4868863" y="1512888"/>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8" name="Freeform 521"/>
          <p:cNvSpPr>
            <a:spLocks/>
          </p:cNvSpPr>
          <p:nvPr>
            <p:custDataLst>
              <p:tags r:id="rId359"/>
            </p:custDataLst>
          </p:nvPr>
        </p:nvSpPr>
        <p:spPr bwMode="auto">
          <a:xfrm>
            <a:off x="4903788" y="1325563"/>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09" name="Freeform 522"/>
          <p:cNvSpPr>
            <a:spLocks/>
          </p:cNvSpPr>
          <p:nvPr>
            <p:custDataLst>
              <p:tags r:id="rId360"/>
            </p:custDataLst>
          </p:nvPr>
        </p:nvSpPr>
        <p:spPr bwMode="auto">
          <a:xfrm>
            <a:off x="4695825" y="1636713"/>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10" name="Freeform 523"/>
          <p:cNvSpPr>
            <a:spLocks/>
          </p:cNvSpPr>
          <p:nvPr>
            <p:custDataLst>
              <p:tags r:id="rId361"/>
            </p:custDataLst>
          </p:nvPr>
        </p:nvSpPr>
        <p:spPr bwMode="auto">
          <a:xfrm>
            <a:off x="7000875" y="1933575"/>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8011" name="Group 524"/>
          <p:cNvGrpSpPr>
            <a:grpSpLocks/>
          </p:cNvGrpSpPr>
          <p:nvPr>
            <p:custDataLst>
              <p:tags r:id="rId362"/>
            </p:custDataLst>
          </p:nvPr>
        </p:nvGrpSpPr>
        <p:grpSpPr bwMode="auto">
          <a:xfrm>
            <a:off x="5791200" y="1889125"/>
            <a:ext cx="671513" cy="384175"/>
            <a:chOff x="4115" y="1551"/>
            <a:chExt cx="504" cy="244"/>
          </a:xfrm>
        </p:grpSpPr>
        <p:sp>
          <p:nvSpPr>
            <p:cNvPr id="28045" name="Freeform 525"/>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lstStyle/>
            <a:p>
              <a:endParaRPr lang="en-AU"/>
            </a:p>
          </p:txBody>
        </p:sp>
        <p:sp>
          <p:nvSpPr>
            <p:cNvPr id="28046" name="Freeform 526"/>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lstStyle/>
            <a:p>
              <a:endParaRPr lang="en-AU"/>
            </a:p>
          </p:txBody>
        </p:sp>
      </p:grpSp>
      <p:sp>
        <p:nvSpPr>
          <p:cNvPr id="28012" name="Freeform 527"/>
          <p:cNvSpPr>
            <a:spLocks/>
          </p:cNvSpPr>
          <p:nvPr>
            <p:custDataLst>
              <p:tags r:id="rId363"/>
            </p:custDataLst>
          </p:nvPr>
        </p:nvSpPr>
        <p:spPr bwMode="auto">
          <a:xfrm>
            <a:off x="4822825" y="2638425"/>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13" name="Freeform 528"/>
          <p:cNvSpPr>
            <a:spLocks/>
          </p:cNvSpPr>
          <p:nvPr>
            <p:custDataLst>
              <p:tags r:id="rId364"/>
            </p:custDataLst>
          </p:nvPr>
        </p:nvSpPr>
        <p:spPr bwMode="auto">
          <a:xfrm>
            <a:off x="4322763" y="2182813"/>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14" name="Freeform 529"/>
          <p:cNvSpPr>
            <a:spLocks/>
          </p:cNvSpPr>
          <p:nvPr>
            <p:custDataLst>
              <p:tags r:id="rId365"/>
            </p:custDataLst>
          </p:nvPr>
        </p:nvSpPr>
        <p:spPr bwMode="auto">
          <a:xfrm>
            <a:off x="4062413" y="2395538"/>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15" name="Freeform 530"/>
          <p:cNvSpPr>
            <a:spLocks/>
          </p:cNvSpPr>
          <p:nvPr>
            <p:custDataLst>
              <p:tags r:id="rId366"/>
            </p:custDataLst>
          </p:nvPr>
        </p:nvSpPr>
        <p:spPr bwMode="auto">
          <a:xfrm>
            <a:off x="3654425" y="2741613"/>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16" name="Freeform 531"/>
          <p:cNvSpPr>
            <a:spLocks/>
          </p:cNvSpPr>
          <p:nvPr>
            <p:custDataLst>
              <p:tags r:id="rId367"/>
            </p:custDataLst>
          </p:nvPr>
        </p:nvSpPr>
        <p:spPr bwMode="auto">
          <a:xfrm>
            <a:off x="3595688" y="2757488"/>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17" name="Freeform 532"/>
          <p:cNvSpPr>
            <a:spLocks/>
          </p:cNvSpPr>
          <p:nvPr>
            <p:custDataLst>
              <p:tags r:id="rId368"/>
            </p:custDataLst>
          </p:nvPr>
        </p:nvSpPr>
        <p:spPr bwMode="auto">
          <a:xfrm>
            <a:off x="3570288" y="2751138"/>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18" name="Freeform 533"/>
          <p:cNvSpPr>
            <a:spLocks/>
          </p:cNvSpPr>
          <p:nvPr>
            <p:custDataLst>
              <p:tags r:id="rId369"/>
            </p:custDataLst>
          </p:nvPr>
        </p:nvSpPr>
        <p:spPr bwMode="auto">
          <a:xfrm>
            <a:off x="4859338" y="2492375"/>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19" name="Freeform 534"/>
          <p:cNvSpPr>
            <a:spLocks/>
          </p:cNvSpPr>
          <p:nvPr>
            <p:custDataLst>
              <p:tags r:id="rId370"/>
            </p:custDataLst>
          </p:nvPr>
        </p:nvSpPr>
        <p:spPr bwMode="auto">
          <a:xfrm>
            <a:off x="6935788" y="2860675"/>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336699"/>
          </a:solidFill>
          <a:ln w="9525">
            <a:solidFill>
              <a:srgbClr val="FFFFFF"/>
            </a:solidFill>
            <a:round/>
            <a:headEnd/>
            <a:tailEnd/>
          </a:ln>
        </p:spPr>
        <p:txBody>
          <a:bodyPr lIns="91434" tIns="45717" rIns="91434" bIns="45717"/>
          <a:lstStyle/>
          <a:p>
            <a:endParaRPr lang="en-AU"/>
          </a:p>
        </p:txBody>
      </p:sp>
      <p:grpSp>
        <p:nvGrpSpPr>
          <p:cNvPr id="18" name="Group 535"/>
          <p:cNvGrpSpPr>
            <a:grpSpLocks/>
          </p:cNvGrpSpPr>
          <p:nvPr>
            <p:custDataLst>
              <p:tags r:id="rId371"/>
            </p:custDataLst>
          </p:nvPr>
        </p:nvGrpSpPr>
        <p:grpSpPr bwMode="auto">
          <a:xfrm>
            <a:off x="4583113" y="2328864"/>
            <a:ext cx="482600" cy="201612"/>
            <a:chOff x="3289" y="1830"/>
            <a:chExt cx="363" cy="128"/>
          </a:xfrm>
          <a:solidFill>
            <a:srgbClr val="336699"/>
          </a:solidFill>
        </p:grpSpPr>
        <p:sp>
          <p:nvSpPr>
            <p:cNvPr id="2584" name="Freeform 536"/>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585" name="Freeform 537"/>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586" name="Freeform 538"/>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587" name="Freeform 539"/>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sp>
          <p:nvSpPr>
            <p:cNvPr id="2588" name="Freeform 540"/>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a:latin typeface="Arial" pitchFamily="34" charset="0"/>
                <a:cs typeface="Arial" pitchFamily="34" charset="0"/>
              </a:endParaRPr>
            </a:p>
          </p:txBody>
        </p:sp>
      </p:grpSp>
      <p:sp>
        <p:nvSpPr>
          <p:cNvPr id="28021" name="Freeform 541"/>
          <p:cNvSpPr>
            <a:spLocks/>
          </p:cNvSpPr>
          <p:nvPr>
            <p:custDataLst>
              <p:tags r:id="rId372"/>
            </p:custDataLst>
          </p:nvPr>
        </p:nvSpPr>
        <p:spPr bwMode="auto">
          <a:xfrm>
            <a:off x="2571750" y="3481388"/>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22" name="Freeform 542"/>
          <p:cNvSpPr>
            <a:spLocks/>
          </p:cNvSpPr>
          <p:nvPr>
            <p:custDataLst>
              <p:tags r:id="rId373"/>
            </p:custDataLst>
          </p:nvPr>
        </p:nvSpPr>
        <p:spPr bwMode="auto">
          <a:xfrm>
            <a:off x="6516688" y="2917825"/>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23" name="Freeform 543"/>
          <p:cNvSpPr>
            <a:spLocks/>
          </p:cNvSpPr>
          <p:nvPr>
            <p:custDataLst>
              <p:tags r:id="rId374"/>
            </p:custDataLst>
          </p:nvPr>
        </p:nvSpPr>
        <p:spPr bwMode="auto">
          <a:xfrm>
            <a:off x="6604000" y="3603625"/>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24" name="Freeform 544"/>
          <p:cNvSpPr>
            <a:spLocks/>
          </p:cNvSpPr>
          <p:nvPr>
            <p:custDataLst>
              <p:tags r:id="rId375"/>
            </p:custDataLst>
          </p:nvPr>
        </p:nvSpPr>
        <p:spPr bwMode="auto">
          <a:xfrm>
            <a:off x="5295900" y="2862263"/>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25" name="Freeform 545"/>
          <p:cNvSpPr>
            <a:spLocks/>
          </p:cNvSpPr>
          <p:nvPr>
            <p:custDataLst>
              <p:tags r:id="rId376"/>
            </p:custDataLst>
          </p:nvPr>
        </p:nvSpPr>
        <p:spPr bwMode="auto">
          <a:xfrm>
            <a:off x="4022725" y="2916238"/>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26" name="Freeform 546"/>
          <p:cNvSpPr>
            <a:spLocks/>
          </p:cNvSpPr>
          <p:nvPr>
            <p:custDataLst>
              <p:tags r:id="rId377"/>
            </p:custDataLst>
          </p:nvPr>
        </p:nvSpPr>
        <p:spPr bwMode="auto">
          <a:xfrm>
            <a:off x="3692525" y="2533650"/>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a:solidFill>
              <a:srgbClr val="FFFFFF"/>
            </a:solidFill>
            <a:round/>
            <a:headEnd/>
            <a:tailEnd/>
          </a:ln>
        </p:spPr>
        <p:txBody>
          <a:bodyPr lIns="91434" tIns="45717" rIns="91434" bIns="45717"/>
          <a:lstStyle/>
          <a:p>
            <a:endParaRPr lang="en-AU"/>
          </a:p>
        </p:txBody>
      </p:sp>
      <p:sp>
        <p:nvSpPr>
          <p:cNvPr id="28027" name="Freeform 547"/>
          <p:cNvSpPr>
            <a:spLocks/>
          </p:cNvSpPr>
          <p:nvPr>
            <p:custDataLst>
              <p:tags r:id="rId378"/>
            </p:custDataLst>
          </p:nvPr>
        </p:nvSpPr>
        <p:spPr bwMode="auto">
          <a:xfrm>
            <a:off x="4392613" y="1463675"/>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336699"/>
          </a:solidFill>
          <a:ln w="9525">
            <a:solidFill>
              <a:srgbClr val="FFFFFF"/>
            </a:solidFill>
            <a:round/>
            <a:headEnd/>
            <a:tailEnd/>
          </a:ln>
        </p:spPr>
        <p:txBody>
          <a:bodyPr lIns="91434" tIns="45717" rIns="91434" bIns="45717"/>
          <a:lstStyle/>
          <a:p>
            <a:endParaRPr lang="en-AU"/>
          </a:p>
        </p:txBody>
      </p:sp>
      <p:sp>
        <p:nvSpPr>
          <p:cNvPr id="28028" name="Freeform 548"/>
          <p:cNvSpPr>
            <a:spLocks/>
          </p:cNvSpPr>
          <p:nvPr>
            <p:custDataLst>
              <p:tags r:id="rId379"/>
            </p:custDataLst>
          </p:nvPr>
        </p:nvSpPr>
        <p:spPr bwMode="auto">
          <a:xfrm>
            <a:off x="4903788" y="1447800"/>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29" name="Freeform 549"/>
          <p:cNvSpPr>
            <a:spLocks/>
          </p:cNvSpPr>
          <p:nvPr>
            <p:custDataLst>
              <p:tags r:id="rId380"/>
            </p:custDataLst>
          </p:nvPr>
        </p:nvSpPr>
        <p:spPr bwMode="auto">
          <a:xfrm>
            <a:off x="5046663" y="1430338"/>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lIns="91434" tIns="45717" rIns="91434" bIns="45717"/>
          <a:lstStyle/>
          <a:p>
            <a:endParaRPr lang="en-AU"/>
          </a:p>
        </p:txBody>
      </p:sp>
      <p:sp>
        <p:nvSpPr>
          <p:cNvPr id="28030" name="Freeform 550"/>
          <p:cNvSpPr>
            <a:spLocks/>
          </p:cNvSpPr>
          <p:nvPr>
            <p:custDataLst>
              <p:tags r:id="rId381"/>
            </p:custDataLst>
          </p:nvPr>
        </p:nvSpPr>
        <p:spPr bwMode="auto">
          <a:xfrm>
            <a:off x="5083175" y="1438275"/>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lIns="91434" tIns="45717" rIns="91434" bIns="45717"/>
          <a:lstStyle/>
          <a:p>
            <a:endParaRPr lang="en-AU"/>
          </a:p>
        </p:txBody>
      </p:sp>
      <p:grpSp>
        <p:nvGrpSpPr>
          <p:cNvPr id="28031" name="Group 2"/>
          <p:cNvGrpSpPr>
            <a:grpSpLocks/>
          </p:cNvGrpSpPr>
          <p:nvPr/>
        </p:nvGrpSpPr>
        <p:grpSpPr bwMode="auto">
          <a:xfrm>
            <a:off x="419100" y="5480050"/>
            <a:ext cx="1619250" cy="254000"/>
            <a:chOff x="418857" y="5656669"/>
            <a:chExt cx="1618355" cy="255325"/>
          </a:xfrm>
        </p:grpSpPr>
        <p:sp>
          <p:nvSpPr>
            <p:cNvPr id="2" name="Rectangle 1"/>
            <p:cNvSpPr/>
            <p:nvPr/>
          </p:nvSpPr>
          <p:spPr>
            <a:xfrm>
              <a:off x="418857" y="5747629"/>
              <a:ext cx="82504" cy="71810"/>
            </a:xfrm>
            <a:prstGeom prst="rect">
              <a:avLst/>
            </a:prstGeom>
            <a:solidFill>
              <a:srgbClr val="336699"/>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en-GB" sz="1000">
                <a:solidFill>
                  <a:schemeClr val="tx1"/>
                </a:solidFill>
                <a:latin typeface="Arial" pitchFamily="34" charset="0"/>
                <a:cs typeface="Arial" pitchFamily="34" charset="0"/>
              </a:endParaRPr>
            </a:p>
          </p:txBody>
        </p:sp>
        <p:sp>
          <p:nvSpPr>
            <p:cNvPr id="45440" name="TextBox 2"/>
            <p:cNvSpPr txBox="1">
              <a:spLocks noChangeArrowheads="1"/>
            </p:cNvSpPr>
            <p:nvPr/>
          </p:nvSpPr>
          <p:spPr bwMode="auto">
            <a:xfrm>
              <a:off x="502948" y="5656669"/>
              <a:ext cx="1534264" cy="255325"/>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fontAlgn="auto" hangingPunct="1">
                <a:spcBef>
                  <a:spcPts val="0"/>
                </a:spcBef>
                <a:spcAft>
                  <a:spcPts val="0"/>
                </a:spcAft>
                <a:defRPr/>
              </a:pPr>
              <a:r>
                <a:rPr lang="en-GB" sz="1050" b="0" dirty="0">
                  <a:solidFill>
                    <a:schemeClr val="tx1"/>
                  </a:solidFill>
                  <a:latin typeface="Arial" pitchFamily="34" charset="0"/>
                  <a:cs typeface="Arial" pitchFamily="34" charset="0"/>
                </a:rPr>
                <a:t>ILAC MRA Signatories</a:t>
              </a:r>
            </a:p>
          </p:txBody>
        </p:sp>
      </p:grpSp>
      <p:grpSp>
        <p:nvGrpSpPr>
          <p:cNvPr id="28032" name="Group 3"/>
          <p:cNvGrpSpPr>
            <a:grpSpLocks/>
          </p:cNvGrpSpPr>
          <p:nvPr/>
        </p:nvGrpSpPr>
        <p:grpSpPr bwMode="auto">
          <a:xfrm>
            <a:off x="419100" y="5719763"/>
            <a:ext cx="1790700" cy="254000"/>
            <a:chOff x="418857" y="5808116"/>
            <a:chExt cx="1789195" cy="253730"/>
          </a:xfrm>
        </p:grpSpPr>
        <p:sp>
          <p:nvSpPr>
            <p:cNvPr id="556" name="Rectangle 555"/>
            <p:cNvSpPr/>
            <p:nvPr/>
          </p:nvSpPr>
          <p:spPr>
            <a:xfrm>
              <a:off x="418857" y="5898507"/>
              <a:ext cx="82481" cy="72947"/>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en-GB" sz="1000">
                <a:solidFill>
                  <a:schemeClr val="tx1"/>
                </a:solidFill>
                <a:latin typeface="Arial" pitchFamily="34" charset="0"/>
                <a:cs typeface="Arial" pitchFamily="34" charset="0"/>
              </a:endParaRPr>
            </a:p>
          </p:txBody>
        </p:sp>
        <p:sp>
          <p:nvSpPr>
            <p:cNvPr id="45442" name="TextBox 556"/>
            <p:cNvSpPr txBox="1">
              <a:spLocks noChangeArrowheads="1"/>
            </p:cNvSpPr>
            <p:nvPr/>
          </p:nvSpPr>
          <p:spPr bwMode="auto">
            <a:xfrm>
              <a:off x="502924" y="5808116"/>
              <a:ext cx="1705128" cy="253730"/>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fontAlgn="auto" hangingPunct="1">
                <a:spcBef>
                  <a:spcPts val="0"/>
                </a:spcBef>
                <a:spcAft>
                  <a:spcPts val="0"/>
                </a:spcAft>
                <a:defRPr/>
              </a:pPr>
              <a:r>
                <a:rPr lang="en-GB" sz="1050" b="0" dirty="0">
                  <a:solidFill>
                    <a:schemeClr val="tx1"/>
                  </a:solidFill>
                  <a:latin typeface="Arial" pitchFamily="34" charset="0"/>
                  <a:cs typeface="Arial" pitchFamily="34" charset="0"/>
                </a:rPr>
                <a:t>ILAC Associate Members</a:t>
              </a:r>
            </a:p>
          </p:txBody>
        </p:sp>
      </p:grpSp>
      <p:grpSp>
        <p:nvGrpSpPr>
          <p:cNvPr id="28033" name="Group 4"/>
          <p:cNvGrpSpPr>
            <a:grpSpLocks/>
          </p:cNvGrpSpPr>
          <p:nvPr/>
        </p:nvGrpSpPr>
        <p:grpSpPr bwMode="auto">
          <a:xfrm>
            <a:off x="457200" y="5899877"/>
            <a:ext cx="1624013" cy="254000"/>
            <a:chOff x="418857" y="5960992"/>
            <a:chExt cx="1623908" cy="253730"/>
          </a:xfrm>
        </p:grpSpPr>
        <p:sp>
          <p:nvSpPr>
            <p:cNvPr id="558" name="Rectangle 557"/>
            <p:cNvSpPr/>
            <p:nvPr/>
          </p:nvSpPr>
          <p:spPr>
            <a:xfrm>
              <a:off x="418857" y="6051383"/>
              <a:ext cx="82545" cy="72947"/>
            </a:xfrm>
            <a:prstGeom prst="rect">
              <a:avLst/>
            </a:prstGeom>
            <a:solidFill>
              <a:srgbClr val="FFFF99"/>
            </a:solidFill>
            <a:ln w="3175"/>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anchor="ctr"/>
            <a:lstStyle/>
            <a:p>
              <a:pPr algn="ctr" fontAlgn="auto">
                <a:spcBef>
                  <a:spcPts val="0"/>
                </a:spcBef>
                <a:spcAft>
                  <a:spcPts val="0"/>
                </a:spcAft>
                <a:defRPr/>
              </a:pPr>
              <a:endParaRPr lang="en-GB" sz="1000">
                <a:solidFill>
                  <a:schemeClr val="tx1"/>
                </a:solidFill>
                <a:latin typeface="Arial" pitchFamily="34" charset="0"/>
                <a:cs typeface="Arial" pitchFamily="34" charset="0"/>
              </a:endParaRPr>
            </a:p>
          </p:txBody>
        </p:sp>
        <p:sp>
          <p:nvSpPr>
            <p:cNvPr id="45444" name="TextBox 558"/>
            <p:cNvSpPr txBox="1">
              <a:spLocks noChangeArrowheads="1"/>
            </p:cNvSpPr>
            <p:nvPr/>
          </p:nvSpPr>
          <p:spPr bwMode="auto">
            <a:xfrm>
              <a:off x="479178" y="5960992"/>
              <a:ext cx="1563587" cy="253730"/>
            </a:xfrm>
            <a:prstGeom prst="rect">
              <a:avLst/>
            </a:prstGeom>
            <a:noFill/>
            <a:ln>
              <a:noFill/>
            </a:ln>
          </p:spPr>
          <p:txBody>
            <a:bodyPr wrap="none" lIns="91434" tIns="45717" rIns="91434" bIns="45717">
              <a:spAutoFit/>
            </a:bodyPr>
            <a:lstStyle>
              <a:lvl1pPr eaLnBrk="0" hangingPunct="0">
                <a:defRPr sz="3600" b="1">
                  <a:solidFill>
                    <a:schemeClr val="accent2"/>
                  </a:solidFill>
                  <a:latin typeface="Times New Roman" pitchFamily="18" charset="0"/>
                </a:defRPr>
              </a:lvl1pPr>
              <a:lvl2pPr marL="742950" indent="-285750" eaLnBrk="0" hangingPunct="0">
                <a:defRPr sz="3600" b="1">
                  <a:solidFill>
                    <a:schemeClr val="accent2"/>
                  </a:solidFill>
                  <a:latin typeface="Times New Roman" pitchFamily="18" charset="0"/>
                </a:defRPr>
              </a:lvl2pPr>
              <a:lvl3pPr marL="1143000" indent="-228600" eaLnBrk="0" hangingPunct="0">
                <a:defRPr sz="3600" b="1">
                  <a:solidFill>
                    <a:schemeClr val="accent2"/>
                  </a:solidFill>
                  <a:latin typeface="Times New Roman" pitchFamily="18" charset="0"/>
                </a:defRPr>
              </a:lvl3pPr>
              <a:lvl4pPr marL="1600200" indent="-228600" eaLnBrk="0" hangingPunct="0">
                <a:defRPr sz="3600" b="1">
                  <a:solidFill>
                    <a:schemeClr val="accent2"/>
                  </a:solidFill>
                  <a:latin typeface="Times New Roman" pitchFamily="18" charset="0"/>
                </a:defRPr>
              </a:lvl4pPr>
              <a:lvl5pPr marL="2057400" indent="-228600" eaLnBrk="0" hangingPunct="0">
                <a:defRPr sz="3600" b="1">
                  <a:solidFill>
                    <a:schemeClr val="accent2"/>
                  </a:solidFill>
                  <a:latin typeface="Times New Roman" pitchFamily="18" charset="0"/>
                </a:defRPr>
              </a:lvl5pPr>
              <a:lvl6pPr marL="2514600" indent="-228600" eaLnBrk="0" fontAlgn="base" hangingPunct="0">
                <a:spcBef>
                  <a:spcPct val="0"/>
                </a:spcBef>
                <a:spcAft>
                  <a:spcPct val="0"/>
                </a:spcAft>
                <a:defRPr sz="3600" b="1">
                  <a:solidFill>
                    <a:schemeClr val="accent2"/>
                  </a:solidFill>
                  <a:latin typeface="Times New Roman" pitchFamily="18" charset="0"/>
                </a:defRPr>
              </a:lvl6pPr>
              <a:lvl7pPr marL="2971800" indent="-228600" eaLnBrk="0" fontAlgn="base" hangingPunct="0">
                <a:spcBef>
                  <a:spcPct val="0"/>
                </a:spcBef>
                <a:spcAft>
                  <a:spcPct val="0"/>
                </a:spcAft>
                <a:defRPr sz="3600" b="1">
                  <a:solidFill>
                    <a:schemeClr val="accent2"/>
                  </a:solidFill>
                  <a:latin typeface="Times New Roman" pitchFamily="18" charset="0"/>
                </a:defRPr>
              </a:lvl7pPr>
              <a:lvl8pPr marL="3429000" indent="-228600" eaLnBrk="0" fontAlgn="base" hangingPunct="0">
                <a:spcBef>
                  <a:spcPct val="0"/>
                </a:spcBef>
                <a:spcAft>
                  <a:spcPct val="0"/>
                </a:spcAft>
                <a:defRPr sz="3600" b="1">
                  <a:solidFill>
                    <a:schemeClr val="accent2"/>
                  </a:solidFill>
                  <a:latin typeface="Times New Roman" pitchFamily="18" charset="0"/>
                </a:defRPr>
              </a:lvl8pPr>
              <a:lvl9pPr marL="3886200" indent="-228600" eaLnBrk="0" fontAlgn="base" hangingPunct="0">
                <a:spcBef>
                  <a:spcPct val="0"/>
                </a:spcBef>
                <a:spcAft>
                  <a:spcPct val="0"/>
                </a:spcAft>
                <a:defRPr sz="3600" b="1">
                  <a:solidFill>
                    <a:schemeClr val="accent2"/>
                  </a:solidFill>
                  <a:latin typeface="Times New Roman" pitchFamily="18" charset="0"/>
                </a:defRPr>
              </a:lvl9pPr>
            </a:lstStyle>
            <a:p>
              <a:pPr eaLnBrk="1" fontAlgn="auto" hangingPunct="1">
                <a:spcBef>
                  <a:spcPts val="0"/>
                </a:spcBef>
                <a:spcAft>
                  <a:spcPts val="0"/>
                </a:spcAft>
                <a:defRPr/>
              </a:pPr>
              <a:r>
                <a:rPr lang="en-GB" sz="1050" b="0" dirty="0">
                  <a:solidFill>
                    <a:schemeClr val="tx1"/>
                  </a:solidFill>
                  <a:latin typeface="Arial" pitchFamily="34" charset="0"/>
                  <a:cs typeface="Arial" pitchFamily="34" charset="0"/>
                </a:rPr>
                <a:t>ILAC Affiliate Members</a:t>
              </a:r>
            </a:p>
          </p:txBody>
        </p:sp>
      </p:grpSp>
      <p:pic>
        <p:nvPicPr>
          <p:cNvPr id="28035" name="Picture 19"/>
          <p:cNvPicPr>
            <a:picLocks noChangeAspect="1" noChangeArrowheads="1"/>
          </p:cNvPicPr>
          <p:nvPr/>
        </p:nvPicPr>
        <p:blipFill>
          <a:blip r:embed="rId385"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36" name="Picture 23" descr="ilacRGB"/>
          <p:cNvPicPr>
            <a:picLocks noChangeAspect="1" noChangeArrowheads="1"/>
          </p:cNvPicPr>
          <p:nvPr/>
        </p:nvPicPr>
        <p:blipFill>
          <a:blip r:embed="rId386">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037" name="Picture 4"/>
          <p:cNvPicPr>
            <a:picLocks noChangeAspect="1" noChangeArrowheads="1"/>
          </p:cNvPicPr>
          <p:nvPr/>
        </p:nvPicPr>
        <p:blipFill>
          <a:blip r:embed="rId387"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038" name="Freeform 41"/>
          <p:cNvSpPr>
            <a:spLocks/>
          </p:cNvSpPr>
          <p:nvPr>
            <p:custDataLst>
              <p:tags r:id="rId382"/>
            </p:custDataLst>
          </p:nvPr>
        </p:nvSpPr>
        <p:spPr bwMode="auto">
          <a:xfrm>
            <a:off x="2484438" y="3311525"/>
            <a:ext cx="44450" cy="46038"/>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FFFF99"/>
          </a:solidFill>
          <a:ln w="9525">
            <a:solidFill>
              <a:srgbClr val="FFFFFF"/>
            </a:solidFill>
            <a:round/>
            <a:headEnd/>
            <a:tailEnd/>
          </a:ln>
        </p:spPr>
        <p:txBody>
          <a:bodyPr lIns="91434" tIns="45717" rIns="91434" bIns="45717"/>
          <a:lstStyle/>
          <a:p>
            <a:endParaRPr lang="en-AU"/>
          </a:p>
        </p:txBody>
      </p:sp>
      <p:sp>
        <p:nvSpPr>
          <p:cNvPr id="563" name="Title 1"/>
          <p:cNvSpPr txBox="1">
            <a:spLocks/>
          </p:cNvSpPr>
          <p:nvPr/>
        </p:nvSpPr>
        <p:spPr bwMode="auto">
          <a:xfrm>
            <a:off x="474663" y="284188"/>
            <a:ext cx="8229600" cy="1143000"/>
          </a:xfrm>
          <a:prstGeom prst="rect">
            <a:avLst/>
          </a:prstGeom>
          <a:noFill/>
          <a:ln w="9525">
            <a:noFill/>
            <a:miter lim="800000"/>
            <a:headEnd/>
            <a:tailEnd/>
          </a:ln>
        </p:spPr>
        <p:txBody>
          <a:bodyPr/>
          <a:lstStyle/>
          <a:p>
            <a:r>
              <a:rPr lang="en-GB" altLang="en-US" sz="3600" b="1" dirty="0">
                <a:latin typeface="+mn-lt"/>
              </a:rPr>
              <a:t>Coverage of the ILAC MRA </a:t>
            </a:r>
            <a:r>
              <a:rPr lang="en-GB" altLang="en-US" sz="1400" b="1" dirty="0">
                <a:latin typeface="+mn-lt"/>
              </a:rPr>
              <a:t>(15 April 2020)</a:t>
            </a:r>
            <a:endParaRPr lang="en-GB" sz="3600" dirty="0">
              <a:solidFill>
                <a:srgbClr val="0000CC"/>
              </a:solidFill>
              <a:latin typeface="+mn-lt"/>
              <a:cs typeface="Arial" charset="0"/>
            </a:endParaRPr>
          </a:p>
        </p:txBody>
      </p:sp>
    </p:spTree>
    <p:extLst>
      <p:ext uri="{BB962C8B-B14F-4D97-AF65-F5344CB8AC3E}">
        <p14:creationId xmlns:p14="http://schemas.microsoft.com/office/powerpoint/2010/main" val="281757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Status of the ILAC MRA </a:t>
            </a:r>
            <a:r>
              <a:rPr lang="en-GB" altLang="en-US" sz="1400" b="1" dirty="0" smtClean="0"/>
              <a:t>(20 August 2020</a:t>
            </a:r>
            <a:r>
              <a:rPr lang="en-GB" altLang="en-US" sz="1400" b="1" dirty="0"/>
              <a:t>)</a:t>
            </a:r>
          </a:p>
        </p:txBody>
      </p:sp>
      <p:sp>
        <p:nvSpPr>
          <p:cNvPr id="3" name="Content Placeholder 2"/>
          <p:cNvSpPr>
            <a:spLocks noGrp="1"/>
          </p:cNvSpPr>
          <p:nvPr>
            <p:ph idx="1"/>
          </p:nvPr>
        </p:nvSpPr>
        <p:spPr>
          <a:xfrm>
            <a:off x="179512" y="980728"/>
            <a:ext cx="8650287" cy="5877272"/>
          </a:xfrm>
        </p:spPr>
        <p:txBody>
          <a:bodyPr rtlCol="0">
            <a:noAutofit/>
          </a:bodyPr>
          <a:lstStyle/>
          <a:p>
            <a:pPr eaLnBrk="1" fontAlgn="auto" hangingPunct="1">
              <a:spcBef>
                <a:spcPts val="0"/>
              </a:spcBef>
              <a:spcAft>
                <a:spcPts val="0"/>
              </a:spcAft>
              <a:buClr>
                <a:schemeClr val="accent2"/>
              </a:buClr>
              <a:defRPr/>
            </a:pPr>
            <a:r>
              <a:rPr lang="en-GB" sz="2400" dirty="0">
                <a:latin typeface="+mn-lt"/>
                <a:ea typeface="+mj-ea"/>
                <a:cs typeface="Arial" pitchFamily="34" charset="0"/>
              </a:rPr>
              <a:t>The ILAC network of members includes </a:t>
            </a:r>
            <a:r>
              <a:rPr lang="en-GB" sz="2400" dirty="0" smtClean="0">
                <a:latin typeface="+mn-lt"/>
                <a:ea typeface="+mj-ea"/>
                <a:cs typeface="Arial" pitchFamily="34" charset="0"/>
              </a:rPr>
              <a:t>153 </a:t>
            </a:r>
            <a:r>
              <a:rPr lang="en-GB" sz="2400" dirty="0">
                <a:latin typeface="+mn-lt"/>
                <a:ea typeface="+mj-ea"/>
                <a:cs typeface="Arial" pitchFamily="34" charset="0"/>
              </a:rPr>
              <a:t>bodies from 128 different economies (</a:t>
            </a:r>
            <a:r>
              <a:rPr lang="en-GB" sz="2400" dirty="0" smtClean="0">
                <a:latin typeface="+mn-lt"/>
                <a:ea typeface="+mj-ea"/>
                <a:cs typeface="Arial" pitchFamily="34" charset="0"/>
              </a:rPr>
              <a:t>101 </a:t>
            </a:r>
            <a:r>
              <a:rPr lang="en-GB" sz="2400" dirty="0">
                <a:latin typeface="+mn-lt"/>
                <a:ea typeface="+mj-ea"/>
                <a:cs typeface="Arial" pitchFamily="34" charset="0"/>
              </a:rPr>
              <a:t>Full Members/MRA Signatories, </a:t>
            </a:r>
            <a:r>
              <a:rPr lang="en-GB" sz="2400" dirty="0" smtClean="0">
                <a:latin typeface="+mn-lt"/>
                <a:ea typeface="+mj-ea"/>
                <a:cs typeface="Arial" pitchFamily="34" charset="0"/>
              </a:rPr>
              <a:t>14 </a:t>
            </a:r>
            <a:r>
              <a:rPr lang="en-GB" sz="2400" dirty="0">
                <a:latin typeface="+mn-lt"/>
                <a:ea typeface="+mj-ea"/>
                <a:cs typeface="Arial" pitchFamily="34" charset="0"/>
              </a:rPr>
              <a:t>Associates, 9 Affiliates, 23 Stakeholders, 6 Regional Cooperation Bodies)</a:t>
            </a:r>
          </a:p>
          <a:p>
            <a:pPr marL="0" indent="0" eaLnBrk="1" fontAlgn="auto" hangingPunct="1">
              <a:spcBef>
                <a:spcPts val="0"/>
              </a:spcBef>
              <a:spcAft>
                <a:spcPts val="0"/>
              </a:spcAft>
              <a:buClr>
                <a:schemeClr val="accent2"/>
              </a:buClr>
              <a:buNone/>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smtClean="0">
                <a:latin typeface="+mn-lt"/>
                <a:ea typeface="+mj-ea"/>
                <a:cs typeface="Arial" pitchFamily="34" charset="0"/>
              </a:rPr>
              <a:t>101 </a:t>
            </a:r>
            <a:r>
              <a:rPr lang="en-GB" sz="2400" dirty="0">
                <a:latin typeface="+mn-lt"/>
                <a:ea typeface="+mj-ea"/>
                <a:cs typeface="Arial" pitchFamily="34" charset="0"/>
              </a:rPr>
              <a:t>ILAC MRA Signatories representing 104 economies</a:t>
            </a:r>
            <a:br>
              <a:rPr lang="en-GB" sz="2400" dirty="0">
                <a:latin typeface="+mn-lt"/>
                <a:ea typeface="+mj-ea"/>
                <a:cs typeface="Arial" pitchFamily="34" charset="0"/>
              </a:rPr>
            </a:br>
            <a:endParaRPr lang="en-GB" sz="2400" dirty="0">
              <a:latin typeface="+mn-lt"/>
              <a:ea typeface="+mj-ea"/>
              <a:cs typeface="Arial" pitchFamily="34" charset="0"/>
            </a:endParaRPr>
          </a:p>
          <a:p>
            <a:pPr lvl="0">
              <a:buClr>
                <a:srgbClr val="C0504D"/>
              </a:buClr>
            </a:pPr>
            <a:r>
              <a:rPr lang="en-GB" sz="2400" dirty="0"/>
              <a:t>ILAC MRA covers testing, calibration, inspection, proficiency testing providers and reference material </a:t>
            </a:r>
            <a:r>
              <a:rPr lang="en-GB" sz="2400" dirty="0" smtClean="0"/>
              <a:t>producers</a:t>
            </a:r>
            <a:endParaRPr lang="en-AU" sz="2400" dirty="0" smtClean="0"/>
          </a:p>
          <a:p>
            <a:pPr eaLnBrk="1" fontAlgn="auto" hangingPunct="1">
              <a:spcBef>
                <a:spcPts val="0"/>
              </a:spcBef>
              <a:spcAft>
                <a:spcPts val="0"/>
              </a:spcAft>
              <a:buClr>
                <a:schemeClr val="accent2"/>
              </a:buClr>
              <a:defRPr/>
            </a:pPr>
            <a:r>
              <a:rPr lang="en-GB" sz="2400" dirty="0" smtClean="0">
                <a:latin typeface="+mn-lt"/>
                <a:ea typeface="+mj-ea"/>
                <a:cs typeface="Arial" pitchFamily="34" charset="0"/>
              </a:rPr>
              <a:t>Signatories </a:t>
            </a:r>
            <a:r>
              <a:rPr lang="en-GB" sz="2400" dirty="0">
                <a:latin typeface="+mn-lt"/>
                <a:ea typeface="+mj-ea"/>
                <a:cs typeface="Arial" pitchFamily="34" charset="0"/>
              </a:rPr>
              <a:t>represent about 95% of Global GDP</a:t>
            </a:r>
          </a:p>
          <a:p>
            <a:pPr eaLnBrk="1" fontAlgn="auto" hangingPunct="1">
              <a:spcBef>
                <a:spcPts val="0"/>
              </a:spcBef>
              <a:spcAft>
                <a:spcPts val="0"/>
              </a:spcAft>
              <a:buClr>
                <a:schemeClr val="accent2"/>
              </a:buClr>
              <a:defRPr/>
            </a:pPr>
            <a:r>
              <a:rPr lang="en-GB" sz="2400" dirty="0">
                <a:latin typeface="+mn-lt"/>
                <a:ea typeface="+mj-ea"/>
                <a:cs typeface="Arial" pitchFamily="34" charset="0"/>
              </a:rPr>
              <a:t>Almost 76,500 accredited laboratories</a:t>
            </a:r>
          </a:p>
          <a:p>
            <a:pPr eaLnBrk="1" fontAlgn="auto" hangingPunct="1">
              <a:spcBef>
                <a:spcPts val="0"/>
              </a:spcBef>
              <a:spcAft>
                <a:spcPts val="0"/>
              </a:spcAft>
              <a:buClr>
                <a:schemeClr val="accent2"/>
              </a:buClr>
              <a:defRPr/>
            </a:pPr>
            <a:r>
              <a:rPr lang="en-GB" sz="2400" dirty="0">
                <a:latin typeface="+mn-lt"/>
                <a:ea typeface="+mj-ea"/>
                <a:cs typeface="Arial" pitchFamily="34" charset="0"/>
              </a:rPr>
              <a:t>Over 10,500 accredited inspection bodies</a:t>
            </a:r>
          </a:p>
          <a:p>
            <a:pPr eaLnBrk="1" fontAlgn="auto" hangingPunct="1">
              <a:spcBef>
                <a:spcPts val="0"/>
              </a:spcBef>
              <a:spcAft>
                <a:spcPts val="0"/>
              </a:spcAft>
              <a:buClr>
                <a:schemeClr val="accent2"/>
              </a:buClr>
              <a:defRPr/>
            </a:pPr>
            <a:r>
              <a:rPr lang="en-GB" sz="2400" dirty="0">
                <a:latin typeface="+mn-lt"/>
                <a:ea typeface="+mj-ea"/>
                <a:cs typeface="Arial" pitchFamily="34" charset="0"/>
              </a:rPr>
              <a:t>Over 400 accredited proficiency testing providers</a:t>
            </a:r>
          </a:p>
          <a:p>
            <a:pPr eaLnBrk="1" fontAlgn="auto" hangingPunct="1">
              <a:spcBef>
                <a:spcPts val="0"/>
              </a:spcBef>
              <a:spcAft>
                <a:spcPts val="0"/>
              </a:spcAft>
              <a:buClr>
                <a:schemeClr val="accent2"/>
              </a:buClr>
              <a:defRPr/>
            </a:pPr>
            <a:r>
              <a:rPr lang="en-GB" sz="2400" dirty="0">
                <a:cs typeface="Arial" pitchFamily="34" charset="0"/>
              </a:rPr>
              <a:t>Over 30 reference materials producers</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93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IAF / ILAC Timeline</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Arrow Connector 43"/>
          <p:cNvCxnSpPr/>
          <p:nvPr/>
        </p:nvCxnSpPr>
        <p:spPr>
          <a:xfrm>
            <a:off x="477838" y="4034749"/>
            <a:ext cx="8414642" cy="0"/>
          </a:xfrm>
          <a:prstGeom prst="straightConnector1">
            <a:avLst/>
          </a:prstGeom>
          <a:ln cmpd="sng">
            <a:solidFill>
              <a:schemeClr val="tx1"/>
            </a:solidFill>
            <a:tailEnd type="triangle" w="lg" len="lg"/>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V="1">
            <a:off x="477838" y="2837774"/>
            <a:ext cx="0" cy="1196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4"/>
          <p:cNvSpPr txBox="1">
            <a:spLocks noChangeArrowheads="1"/>
          </p:cNvSpPr>
          <p:nvPr/>
        </p:nvSpPr>
        <p:spPr bwMode="auto">
          <a:xfrm>
            <a:off x="-47678" y="2162180"/>
            <a:ext cx="165807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a:solidFill>
                  <a:srgbClr val="0000CC"/>
                </a:solidFill>
                <a:latin typeface="Arial" panose="020B0604020202020204" pitchFamily="34" charset="0"/>
                <a:cs typeface="Arial" panose="020B0604020202020204" pitchFamily="34" charset="0"/>
              </a:rPr>
              <a:t>1977 – ILAC </a:t>
            </a:r>
            <a:r>
              <a:rPr lang="en-US" altLang="en-US" sz="1800" dirty="0">
                <a:solidFill>
                  <a:srgbClr val="0000CC"/>
                </a:solidFill>
                <a:latin typeface="Arial" panose="020B0604020202020204" pitchFamily="34" charset="0"/>
                <a:cs typeface="Arial" panose="020B0604020202020204" pitchFamily="34" charset="0"/>
              </a:rPr>
              <a:t>established</a:t>
            </a:r>
          </a:p>
          <a:p>
            <a:pPr algn="ctr" eaLnBrk="1" hangingPunct="1">
              <a:spcBef>
                <a:spcPct val="0"/>
              </a:spcBef>
              <a:buFontTx/>
              <a:buNone/>
            </a:pPr>
            <a:endParaRPr lang="en-GB" altLang="en-US" sz="1400" dirty="0">
              <a:solidFill>
                <a:srgbClr val="0000CC"/>
              </a:solidFill>
            </a:endParaRPr>
          </a:p>
        </p:txBody>
      </p:sp>
      <p:sp>
        <p:nvSpPr>
          <p:cNvPr id="47" name="Rectangle 15"/>
          <p:cNvSpPr>
            <a:spLocks noChangeArrowheads="1"/>
          </p:cNvSpPr>
          <p:nvPr/>
        </p:nvSpPr>
        <p:spPr bwMode="auto">
          <a:xfrm rot="10800000" flipV="1">
            <a:off x="781924" y="2939056"/>
            <a:ext cx="2754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1996 – ILAC </a:t>
            </a:r>
          </a:p>
          <a:p>
            <a:pPr algn="ct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MOU</a:t>
            </a:r>
          </a:p>
        </p:txBody>
      </p:sp>
      <p:sp>
        <p:nvSpPr>
          <p:cNvPr id="48" name="Rectangle 21"/>
          <p:cNvSpPr>
            <a:spLocks noChangeArrowheads="1"/>
          </p:cNvSpPr>
          <p:nvPr/>
        </p:nvSpPr>
        <p:spPr bwMode="auto">
          <a:xfrm>
            <a:off x="2543446" y="1506530"/>
            <a:ext cx="1486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2000 ILAC MRA</a:t>
            </a:r>
          </a:p>
          <a:p>
            <a:pP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Testing &amp; Calibration</a:t>
            </a:r>
            <a:endParaRPr lang="en-GB" altLang="en-US" sz="1800" dirty="0">
              <a:solidFill>
                <a:srgbClr val="0000CC"/>
              </a:solidFill>
              <a:latin typeface="Arial" panose="020B0604020202020204" pitchFamily="34" charset="0"/>
              <a:cs typeface="Arial" panose="020B0604020202020204" pitchFamily="34" charset="0"/>
            </a:endParaRPr>
          </a:p>
        </p:txBody>
      </p:sp>
      <p:cxnSp>
        <p:nvCxnSpPr>
          <p:cNvPr id="49" name="Straight Arrow Connector 48"/>
          <p:cNvCxnSpPr/>
          <p:nvPr/>
        </p:nvCxnSpPr>
        <p:spPr>
          <a:xfrm flipV="1">
            <a:off x="3275856" y="2701250"/>
            <a:ext cx="0" cy="1331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15616" y="4044146"/>
            <a:ext cx="0" cy="917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29"/>
          <p:cNvSpPr>
            <a:spLocks noChangeArrowheads="1"/>
          </p:cNvSpPr>
          <p:nvPr/>
        </p:nvSpPr>
        <p:spPr bwMode="auto">
          <a:xfrm>
            <a:off x="1445514" y="1029843"/>
            <a:ext cx="5346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2001 1</a:t>
            </a:r>
            <a:r>
              <a:rPr lang="en-US" altLang="en-US" sz="1800" baseline="30000" dirty="0">
                <a:solidFill>
                  <a:srgbClr val="0000CC"/>
                </a:solidFill>
                <a:latin typeface="Arial" panose="020B0604020202020204" pitchFamily="34" charset="0"/>
                <a:cs typeface="Arial" panose="020B0604020202020204" pitchFamily="34" charset="0"/>
              </a:rPr>
              <a:t>st</a:t>
            </a:r>
            <a:r>
              <a:rPr lang="en-US" altLang="en-US" sz="1800" dirty="0">
                <a:solidFill>
                  <a:srgbClr val="0000CC"/>
                </a:solidFill>
                <a:latin typeface="Arial" panose="020B0604020202020204" pitchFamily="34" charset="0"/>
                <a:cs typeface="Arial" panose="020B0604020202020204" pitchFamily="34" charset="0"/>
              </a:rPr>
              <a:t> Joint IAF-ILAC General Assembly</a:t>
            </a:r>
          </a:p>
        </p:txBody>
      </p:sp>
      <p:sp>
        <p:nvSpPr>
          <p:cNvPr id="52" name="Rectangle 36"/>
          <p:cNvSpPr>
            <a:spLocks noChangeArrowheads="1"/>
          </p:cNvSpPr>
          <p:nvPr/>
        </p:nvSpPr>
        <p:spPr bwMode="auto">
          <a:xfrm>
            <a:off x="-146433" y="5017049"/>
            <a:ext cx="22050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1993 – IAF established</a:t>
            </a:r>
            <a:endParaRPr lang="en-GB" altLang="en-US" sz="1800" dirty="0">
              <a:latin typeface="Arial" panose="020B0604020202020204" pitchFamily="34" charset="0"/>
              <a:cs typeface="Arial" panose="020B0604020202020204" pitchFamily="34" charset="0"/>
            </a:endParaRPr>
          </a:p>
        </p:txBody>
      </p:sp>
      <p:cxnSp>
        <p:nvCxnSpPr>
          <p:cNvPr id="53" name="Straight Arrow Connector 52"/>
          <p:cNvCxnSpPr/>
          <p:nvPr/>
        </p:nvCxnSpPr>
        <p:spPr>
          <a:xfrm flipV="1">
            <a:off x="4499992" y="3623400"/>
            <a:ext cx="0" cy="3968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182401" y="3624987"/>
            <a:ext cx="0" cy="395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41"/>
          <p:cNvSpPr>
            <a:spLocks noChangeArrowheads="1"/>
          </p:cNvSpPr>
          <p:nvPr/>
        </p:nvSpPr>
        <p:spPr bwMode="auto">
          <a:xfrm>
            <a:off x="2317233" y="4522627"/>
            <a:ext cx="194421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AU" altLang="en-US" sz="1800" dirty="0">
                <a:latin typeface="Arial" panose="020B0604020202020204" pitchFamily="34" charset="0"/>
                <a:cs typeface="Arial" panose="020B0604020202020204" pitchFamily="34" charset="0"/>
              </a:rPr>
              <a:t>1998 IAF MLA Management Systems </a:t>
            </a:r>
          </a:p>
          <a:p>
            <a:pPr eaLnBrk="1" hangingPunct="1">
              <a:spcBef>
                <a:spcPct val="0"/>
              </a:spcBef>
              <a:buFontTx/>
              <a:buNone/>
            </a:pPr>
            <a:r>
              <a:rPr lang="en-AU" altLang="en-US" sz="1800" dirty="0">
                <a:latin typeface="Arial" panose="020B0604020202020204" pitchFamily="34" charset="0"/>
                <a:cs typeface="Arial" panose="020B0604020202020204" pitchFamily="34" charset="0"/>
              </a:rPr>
              <a:t>IAF Bylaws</a:t>
            </a:r>
          </a:p>
          <a:p>
            <a:pPr eaLnBrk="1" hangingPunct="1">
              <a:spcBef>
                <a:spcPct val="0"/>
              </a:spcBef>
              <a:buFontTx/>
              <a:buNone/>
            </a:pPr>
            <a:r>
              <a:rPr lang="en-AU" altLang="en-US" sz="1800" dirty="0">
                <a:latin typeface="Arial" panose="020B0604020202020204" pitchFamily="34" charset="0"/>
                <a:cs typeface="Arial" panose="020B0604020202020204" pitchFamily="34" charset="0"/>
              </a:rPr>
              <a:t>IAF Incorporated</a:t>
            </a:r>
            <a:endParaRPr lang="en-GB" altLang="en-US" sz="1800" dirty="0">
              <a:latin typeface="Arial" panose="020B0604020202020204" pitchFamily="34" charset="0"/>
              <a:cs typeface="Arial" panose="020B0604020202020204" pitchFamily="34" charset="0"/>
            </a:endParaRPr>
          </a:p>
        </p:txBody>
      </p:sp>
      <p:sp>
        <p:nvSpPr>
          <p:cNvPr id="56" name="Rectangle 42"/>
          <p:cNvSpPr>
            <a:spLocks noChangeArrowheads="1"/>
          </p:cNvSpPr>
          <p:nvPr/>
        </p:nvSpPr>
        <p:spPr bwMode="auto">
          <a:xfrm>
            <a:off x="3767129" y="5231667"/>
            <a:ext cx="20364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AU" altLang="en-US" sz="1800" dirty="0">
                <a:latin typeface="Arial" panose="020B0604020202020204" pitchFamily="34" charset="0"/>
                <a:cs typeface="Arial" panose="020B0604020202020204" pitchFamily="34" charset="0"/>
              </a:rPr>
              <a:t>2004 IAF MLA Product</a:t>
            </a:r>
            <a:endParaRPr lang="en-GB" altLang="en-US" sz="1800" dirty="0">
              <a:latin typeface="Arial" panose="020B0604020202020204" pitchFamily="34" charset="0"/>
              <a:cs typeface="Arial" panose="020B0604020202020204" pitchFamily="34" charset="0"/>
            </a:endParaRPr>
          </a:p>
        </p:txBody>
      </p:sp>
      <p:cxnSp>
        <p:nvCxnSpPr>
          <p:cNvPr id="57" name="Straight Arrow Connector 56"/>
          <p:cNvCxnSpPr/>
          <p:nvPr/>
        </p:nvCxnSpPr>
        <p:spPr>
          <a:xfrm>
            <a:off x="3059832" y="4028977"/>
            <a:ext cx="0" cy="458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4785372" y="4028977"/>
            <a:ext cx="0" cy="1152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887129" y="1484854"/>
            <a:ext cx="1590" cy="2549966"/>
          </a:xfrm>
          <a:prstGeom prst="straightConnector1">
            <a:avLst/>
          </a:prstGeom>
          <a:ln>
            <a:solidFill>
              <a:schemeClr val="tx1"/>
            </a:solidFill>
            <a:tailEnd type="triangle"/>
          </a:ln>
          <a:effectLst/>
        </p:spPr>
        <p:style>
          <a:lnRef idx="1">
            <a:schemeClr val="accent1"/>
          </a:lnRef>
          <a:fillRef idx="0">
            <a:schemeClr val="accent1"/>
          </a:fillRef>
          <a:effectRef idx="0">
            <a:schemeClr val="accent1"/>
          </a:effectRef>
          <a:fontRef idx="minor">
            <a:schemeClr val="tx1"/>
          </a:fontRef>
        </p:style>
      </p:cxnSp>
      <p:sp>
        <p:nvSpPr>
          <p:cNvPr id="60" name="Rectangle 29"/>
          <p:cNvSpPr>
            <a:spLocks noChangeArrowheads="1"/>
          </p:cNvSpPr>
          <p:nvPr/>
        </p:nvSpPr>
        <p:spPr bwMode="auto">
          <a:xfrm>
            <a:off x="3673772" y="2951043"/>
            <a:ext cx="1933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solidFill>
                  <a:srgbClr val="0000CC"/>
                </a:solidFill>
                <a:latin typeface="Arial" panose="020B0604020202020204" pitchFamily="34" charset="0"/>
                <a:cs typeface="Arial" panose="020B0604020202020204" pitchFamily="34" charset="0"/>
              </a:rPr>
              <a:t>2003 - ILAC Incorporated</a:t>
            </a:r>
          </a:p>
        </p:txBody>
      </p:sp>
      <p:cxnSp>
        <p:nvCxnSpPr>
          <p:cNvPr id="61" name="Straight Arrow Connector 60"/>
          <p:cNvCxnSpPr>
            <a:cxnSpLocks/>
            <a:endCxn id="62" idx="2"/>
          </p:cNvCxnSpPr>
          <p:nvPr/>
        </p:nvCxnSpPr>
        <p:spPr>
          <a:xfrm flipH="1" flipV="1">
            <a:off x="6025367" y="2401259"/>
            <a:ext cx="20602" cy="1610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7"/>
          <p:cNvSpPr txBox="1">
            <a:spLocks noChangeArrowheads="1"/>
          </p:cNvSpPr>
          <p:nvPr/>
        </p:nvSpPr>
        <p:spPr bwMode="auto">
          <a:xfrm>
            <a:off x="5339352" y="1477929"/>
            <a:ext cx="13720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AU" altLang="en-US" sz="1800" dirty="0">
                <a:solidFill>
                  <a:srgbClr val="0000CC"/>
                </a:solidFill>
                <a:latin typeface="Arial" panose="020B0604020202020204" pitchFamily="34" charset="0"/>
                <a:cs typeface="Arial" panose="020B0604020202020204" pitchFamily="34" charset="0"/>
              </a:rPr>
              <a:t>2012 ILAC MRA Inspection</a:t>
            </a:r>
          </a:p>
        </p:txBody>
      </p:sp>
      <p:cxnSp>
        <p:nvCxnSpPr>
          <p:cNvPr id="28" name="Straight Arrow Connector 27"/>
          <p:cNvCxnSpPr>
            <a:cxnSpLocks/>
          </p:cNvCxnSpPr>
          <p:nvPr/>
        </p:nvCxnSpPr>
        <p:spPr>
          <a:xfrm flipV="1">
            <a:off x="7308850" y="3608139"/>
            <a:ext cx="0" cy="4360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7"/>
          <p:cNvSpPr txBox="1">
            <a:spLocks noChangeArrowheads="1"/>
          </p:cNvSpPr>
          <p:nvPr/>
        </p:nvSpPr>
        <p:spPr bwMode="auto">
          <a:xfrm>
            <a:off x="6147305" y="2675096"/>
            <a:ext cx="22003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AU" altLang="en-US" sz="1800" dirty="0">
                <a:solidFill>
                  <a:srgbClr val="0000CC"/>
                </a:solidFill>
                <a:latin typeface="Arial" panose="020B0604020202020204" pitchFamily="34" charset="0"/>
                <a:cs typeface="Arial" panose="020B0604020202020204" pitchFamily="34" charset="0"/>
              </a:rPr>
              <a:t>2019 ILAC MRA Proficiency Testing Providers</a:t>
            </a:r>
          </a:p>
        </p:txBody>
      </p:sp>
      <p:sp>
        <p:nvSpPr>
          <p:cNvPr id="2" name="Rectangle 1">
            <a:extLst>
              <a:ext uri="{FF2B5EF4-FFF2-40B4-BE49-F238E27FC236}">
                <a16:creationId xmlns="" xmlns:a16="http://schemas.microsoft.com/office/drawing/2014/main" id="{F855CAA3-BB73-4526-A0C4-B6489E03EE0E}"/>
              </a:ext>
            </a:extLst>
          </p:cNvPr>
          <p:cNvSpPr/>
          <p:nvPr/>
        </p:nvSpPr>
        <p:spPr>
          <a:xfrm>
            <a:off x="6156797" y="5136700"/>
            <a:ext cx="1944216" cy="923330"/>
          </a:xfrm>
          <a:prstGeom prst="rect">
            <a:avLst/>
          </a:prstGeom>
        </p:spPr>
        <p:txBody>
          <a:bodyPr wrap="square">
            <a:spAutoFit/>
          </a:bodyPr>
          <a:lstStyle/>
          <a:p>
            <a:r>
              <a:rPr lang="en-GB" dirty="0">
                <a:solidFill>
                  <a:srgbClr val="000000"/>
                </a:solidFill>
                <a:latin typeface="Arial" panose="020B0604020202020204" pitchFamily="34" charset="0"/>
                <a:ea typeface="SimSun" panose="02010600030101010101" pitchFamily="2" charset="-122"/>
              </a:rPr>
              <a:t>2014 IAF MLA </a:t>
            </a:r>
          </a:p>
          <a:p>
            <a:r>
              <a:rPr lang="en-GB" dirty="0">
                <a:solidFill>
                  <a:srgbClr val="000000"/>
                </a:solidFill>
                <a:latin typeface="Arial" panose="020B0604020202020204" pitchFamily="34" charset="0"/>
                <a:ea typeface="SimSun" panose="02010600030101010101" pitchFamily="2" charset="-122"/>
              </a:rPr>
              <a:t>Validation &amp; </a:t>
            </a:r>
          </a:p>
          <a:p>
            <a:r>
              <a:rPr lang="en-GB" dirty="0">
                <a:solidFill>
                  <a:srgbClr val="000000"/>
                </a:solidFill>
                <a:latin typeface="Arial" panose="020B0604020202020204" pitchFamily="34" charset="0"/>
                <a:ea typeface="SimSun" panose="02010600030101010101" pitchFamily="2" charset="-122"/>
              </a:rPr>
              <a:t>Verification</a:t>
            </a:r>
            <a:endParaRPr lang="en-CA" dirty="0"/>
          </a:p>
        </p:txBody>
      </p:sp>
      <p:pic>
        <p:nvPicPr>
          <p:cNvPr id="3" name="Picture 2">
            <a:extLst>
              <a:ext uri="{FF2B5EF4-FFF2-40B4-BE49-F238E27FC236}">
                <a16:creationId xmlns="" xmlns:a16="http://schemas.microsoft.com/office/drawing/2014/main" id="{50BC7456-0B0D-4CE7-9E8D-3A492A12D8BC}"/>
              </a:ext>
            </a:extLst>
          </p:cNvPr>
          <p:cNvPicPr>
            <a:picLocks noChangeAspect="1"/>
          </p:cNvPicPr>
          <p:nvPr/>
        </p:nvPicPr>
        <p:blipFill>
          <a:blip r:embed="rId5"/>
          <a:stretch>
            <a:fillRect/>
          </a:stretch>
        </p:blipFill>
        <p:spPr>
          <a:xfrm>
            <a:off x="6670823" y="4044146"/>
            <a:ext cx="144474" cy="1122445"/>
          </a:xfrm>
          <a:prstGeom prst="rect">
            <a:avLst/>
          </a:prstGeom>
        </p:spPr>
      </p:pic>
      <p:cxnSp>
        <p:nvCxnSpPr>
          <p:cNvPr id="29" name="Straight Arrow Connector 28">
            <a:extLst>
              <a:ext uri="{FF2B5EF4-FFF2-40B4-BE49-F238E27FC236}">
                <a16:creationId xmlns="" xmlns:a16="http://schemas.microsoft.com/office/drawing/2014/main" id="{3A04DE7E-ECD8-4286-8A69-71EABCB49CA7}"/>
              </a:ext>
            </a:extLst>
          </p:cNvPr>
          <p:cNvCxnSpPr>
            <a:cxnSpLocks/>
          </p:cNvCxnSpPr>
          <p:nvPr/>
        </p:nvCxnSpPr>
        <p:spPr>
          <a:xfrm>
            <a:off x="5508104" y="4034259"/>
            <a:ext cx="0" cy="4761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 xmlns:a16="http://schemas.microsoft.com/office/drawing/2014/main" id="{1BCC1124-2986-4ACD-BA54-60E20BB2CDC2}"/>
              </a:ext>
            </a:extLst>
          </p:cNvPr>
          <p:cNvSpPr/>
          <p:nvPr/>
        </p:nvSpPr>
        <p:spPr>
          <a:xfrm>
            <a:off x="4891972" y="4510452"/>
            <a:ext cx="1710789" cy="646331"/>
          </a:xfrm>
          <a:prstGeom prst="rect">
            <a:avLst/>
          </a:prstGeom>
        </p:spPr>
        <p:txBody>
          <a:bodyPr wrap="none">
            <a:spAutoFit/>
          </a:bodyPr>
          <a:lstStyle/>
          <a:p>
            <a:pPr algn="ctr"/>
            <a:r>
              <a:rPr lang="en-AU" altLang="en-US" dirty="0">
                <a:latin typeface="Arial" panose="020B0604020202020204" pitchFamily="34" charset="0"/>
                <a:cs typeface="Arial" panose="020B0604020202020204" pitchFamily="34" charset="0"/>
              </a:rPr>
              <a:t>2007 IAF MLA </a:t>
            </a:r>
          </a:p>
          <a:p>
            <a:pPr algn="ctr"/>
            <a:r>
              <a:rPr lang="en-AU" altLang="en-US" dirty="0">
                <a:latin typeface="Arial" panose="020B0604020202020204" pitchFamily="34" charset="0"/>
                <a:cs typeface="Arial" panose="020B0604020202020204" pitchFamily="34" charset="0"/>
              </a:rPr>
              <a:t>Persons</a:t>
            </a:r>
            <a:endParaRPr lang="en-GB" alt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 xmlns:a16="http://schemas.microsoft.com/office/drawing/2014/main" id="{2F3FF8F6-FC64-40D2-96D4-2B664B47990A}"/>
              </a:ext>
            </a:extLst>
          </p:cNvPr>
          <p:cNvSpPr/>
          <p:nvPr/>
        </p:nvSpPr>
        <p:spPr>
          <a:xfrm>
            <a:off x="6903862" y="1468532"/>
            <a:ext cx="4572000" cy="923330"/>
          </a:xfrm>
          <a:prstGeom prst="rect">
            <a:avLst/>
          </a:prstGeom>
        </p:spPr>
        <p:txBody>
          <a:bodyPr>
            <a:spAutoFit/>
          </a:bodyPr>
          <a:lstStyle/>
          <a:p>
            <a:r>
              <a:rPr lang="en-AU" altLang="en-US" dirty="0">
                <a:solidFill>
                  <a:srgbClr val="0000CC"/>
                </a:solidFill>
                <a:latin typeface="Arial" panose="020B0604020202020204" pitchFamily="34" charset="0"/>
                <a:cs typeface="Arial" panose="020B0604020202020204" pitchFamily="34" charset="0"/>
              </a:rPr>
              <a:t>2020 ILAC </a:t>
            </a:r>
          </a:p>
          <a:p>
            <a:r>
              <a:rPr lang="en-AU" altLang="en-US" dirty="0">
                <a:solidFill>
                  <a:srgbClr val="0000CC"/>
                </a:solidFill>
                <a:latin typeface="Arial" panose="020B0604020202020204" pitchFamily="34" charset="0"/>
                <a:cs typeface="Arial" panose="020B0604020202020204" pitchFamily="34" charset="0"/>
              </a:rPr>
              <a:t>MRA Reference </a:t>
            </a:r>
          </a:p>
          <a:p>
            <a:r>
              <a:rPr lang="en-AU" altLang="en-US" dirty="0">
                <a:solidFill>
                  <a:srgbClr val="0000CC"/>
                </a:solidFill>
                <a:latin typeface="Arial" panose="020B0604020202020204" pitchFamily="34" charset="0"/>
                <a:cs typeface="Arial" panose="020B0604020202020204" pitchFamily="34" charset="0"/>
              </a:rPr>
              <a:t>Material Producers</a:t>
            </a:r>
          </a:p>
        </p:txBody>
      </p:sp>
      <p:cxnSp>
        <p:nvCxnSpPr>
          <p:cNvPr id="36" name="Straight Arrow Connector 35">
            <a:extLst>
              <a:ext uri="{FF2B5EF4-FFF2-40B4-BE49-F238E27FC236}">
                <a16:creationId xmlns="" xmlns:a16="http://schemas.microsoft.com/office/drawing/2014/main" id="{D5737B2B-B971-4C1D-A6C3-9CFC588345B1}"/>
              </a:ext>
            </a:extLst>
          </p:cNvPr>
          <p:cNvCxnSpPr>
            <a:cxnSpLocks/>
          </p:cNvCxnSpPr>
          <p:nvPr/>
        </p:nvCxnSpPr>
        <p:spPr>
          <a:xfrm flipH="1" flipV="1">
            <a:off x="8294093" y="2415040"/>
            <a:ext cx="20602" cy="16103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6">
            <a:extLst>
              <a:ext uri="{FF2B5EF4-FFF2-40B4-BE49-F238E27FC236}">
                <a16:creationId xmlns="" xmlns:a16="http://schemas.microsoft.com/office/drawing/2014/main" id="{9D36EA25-266D-4452-9FE1-D85999F41BA2}"/>
              </a:ext>
            </a:extLst>
          </p:cNvPr>
          <p:cNvSpPr>
            <a:spLocks noChangeArrowheads="1"/>
          </p:cNvSpPr>
          <p:nvPr/>
        </p:nvSpPr>
        <p:spPr bwMode="auto">
          <a:xfrm>
            <a:off x="720264" y="4280037"/>
            <a:ext cx="22050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1995 – </a:t>
            </a:r>
          </a:p>
          <a:p>
            <a:pPr algn="ctr" eaLnBrk="1" hangingPunct="1">
              <a:spcBef>
                <a:spcPct val="0"/>
              </a:spcBef>
              <a:buFontTx/>
              <a:buNone/>
            </a:pPr>
            <a:r>
              <a:rPr lang="en-US" altLang="en-US" sz="1800" dirty="0">
                <a:latin typeface="Arial" panose="020B0604020202020204" pitchFamily="34" charset="0"/>
                <a:cs typeface="Arial" panose="020B0604020202020204" pitchFamily="34" charset="0"/>
              </a:rPr>
              <a:t>IAF MOU</a:t>
            </a:r>
            <a:endParaRPr lang="en-GB" altLang="en-US" sz="1800" dirty="0">
              <a:latin typeface="Arial" panose="020B0604020202020204" pitchFamily="34" charset="0"/>
              <a:cs typeface="Arial" panose="020B0604020202020204" pitchFamily="34" charset="0"/>
            </a:endParaRPr>
          </a:p>
        </p:txBody>
      </p:sp>
      <p:cxnSp>
        <p:nvCxnSpPr>
          <p:cNvPr id="34" name="Straight Arrow Connector 33">
            <a:extLst>
              <a:ext uri="{FF2B5EF4-FFF2-40B4-BE49-F238E27FC236}">
                <a16:creationId xmlns="" xmlns:a16="http://schemas.microsoft.com/office/drawing/2014/main" id="{A28BB86A-6412-4EFB-9760-DAB1FC14A860}"/>
              </a:ext>
            </a:extLst>
          </p:cNvPr>
          <p:cNvCxnSpPr>
            <a:cxnSpLocks/>
          </p:cNvCxnSpPr>
          <p:nvPr/>
        </p:nvCxnSpPr>
        <p:spPr>
          <a:xfrm>
            <a:off x="1811370" y="4028977"/>
            <a:ext cx="0" cy="2476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140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IAF/ILAC Multilateral MRAs</a:t>
            </a:r>
          </a:p>
        </p:txBody>
      </p:sp>
      <p:sp>
        <p:nvSpPr>
          <p:cNvPr id="3" name="Content Placeholder 2"/>
          <p:cNvSpPr>
            <a:spLocks noGrp="1"/>
          </p:cNvSpPr>
          <p:nvPr>
            <p:ph idx="1"/>
          </p:nvPr>
        </p:nvSpPr>
        <p:spPr>
          <a:xfrm>
            <a:off x="190273" y="3118204"/>
            <a:ext cx="8857555" cy="3022724"/>
          </a:xfrm>
        </p:spPr>
        <p:txBody>
          <a:bodyPr rtlCol="0">
            <a:noAutofit/>
          </a:bodyPr>
          <a:lstStyle/>
          <a:p>
            <a:pPr eaLnBrk="1" fontAlgn="auto" hangingPunct="1">
              <a:spcBef>
                <a:spcPts val="0"/>
              </a:spcBef>
              <a:spcAft>
                <a:spcPts val="0"/>
              </a:spcAft>
              <a:buClr>
                <a:schemeClr val="accent2"/>
              </a:buClr>
              <a:defRPr/>
            </a:pPr>
            <a:r>
              <a:rPr lang="en-GB" sz="1800" b="1" dirty="0">
                <a:cs typeface="Arial" pitchFamily="34" charset="0"/>
              </a:rPr>
              <a:t>A laboratory, inspection body, certification body, proficiency testing provider or reference material producer accredited by one partner has equivalent competence to a laboratory, inspection body,  certification body, proficiency testing provider or reference material producer accredited by the other partner(s).</a:t>
            </a:r>
          </a:p>
          <a:p>
            <a:pPr eaLnBrk="1" fontAlgn="auto" hangingPunct="1">
              <a:spcBef>
                <a:spcPts val="0"/>
              </a:spcBef>
              <a:spcAft>
                <a:spcPts val="0"/>
              </a:spcAft>
              <a:buClr>
                <a:schemeClr val="accent2"/>
              </a:buClr>
              <a:defRPr/>
            </a:pPr>
            <a:endParaRPr lang="en-GB" sz="1800" dirty="0">
              <a:latin typeface="+mn-lt"/>
              <a:ea typeface="+mj-ea"/>
              <a:cs typeface="Arial" pitchFamily="34" charset="0"/>
            </a:endParaRPr>
          </a:p>
          <a:p>
            <a:pPr eaLnBrk="1" fontAlgn="auto" hangingPunct="1">
              <a:spcBef>
                <a:spcPts val="0"/>
              </a:spcBef>
              <a:spcAft>
                <a:spcPts val="0"/>
              </a:spcAft>
              <a:buClr>
                <a:schemeClr val="accent2"/>
              </a:buClr>
              <a:defRPr/>
            </a:pPr>
            <a:r>
              <a:rPr lang="en-GB" sz="1800" dirty="0">
                <a:cs typeface="Arial" pitchFamily="34" charset="0"/>
              </a:rPr>
              <a:t>The structure of the global accreditation system</a:t>
            </a:r>
            <a:r>
              <a:rPr lang="en-GB" sz="1800" dirty="0">
                <a:solidFill>
                  <a:srgbClr val="FF0000"/>
                </a:solidFill>
                <a:cs typeface="Arial" pitchFamily="34" charset="0"/>
              </a:rPr>
              <a:t> </a:t>
            </a:r>
            <a:r>
              <a:rPr lang="en-GB" sz="1800" dirty="0">
                <a:cs typeface="Arial" pitchFamily="34" charset="0"/>
              </a:rPr>
              <a:t>is divided into two levels: the regional level (EA, ARAC, APAC, SADCA, AFRAC and IAAC) and the global level (ILAC and IAF). </a:t>
            </a:r>
          </a:p>
          <a:p>
            <a:pPr eaLnBrk="1" fontAlgn="auto" hangingPunct="1">
              <a:spcBef>
                <a:spcPts val="0"/>
              </a:spcBef>
              <a:spcAft>
                <a:spcPts val="0"/>
              </a:spcAft>
              <a:buClr>
                <a:schemeClr val="accent2"/>
              </a:buClr>
              <a:defRPr/>
            </a:pPr>
            <a:endParaRPr lang="en-GB" sz="1800" dirty="0">
              <a:cs typeface="Arial" pitchFamily="34" charset="0"/>
            </a:endParaRPr>
          </a:p>
          <a:p>
            <a:pPr eaLnBrk="1" fontAlgn="auto" hangingPunct="1">
              <a:spcBef>
                <a:spcPts val="0"/>
              </a:spcBef>
              <a:spcAft>
                <a:spcPts val="0"/>
              </a:spcAft>
              <a:buClr>
                <a:schemeClr val="accent2"/>
              </a:buClr>
              <a:defRPr/>
            </a:pPr>
            <a:r>
              <a:rPr lang="en-GB" sz="1800" dirty="0">
                <a:cs typeface="Arial" pitchFamily="34" charset="0"/>
              </a:rPr>
              <a:t>The IAF MLA recognises  AFRAC, APAC, ARAC, EA and IAAC</a:t>
            </a:r>
          </a:p>
          <a:p>
            <a:pPr eaLnBrk="1" fontAlgn="auto" hangingPunct="1">
              <a:spcBef>
                <a:spcPts val="0"/>
              </a:spcBef>
              <a:spcAft>
                <a:spcPts val="0"/>
              </a:spcAft>
              <a:buClr>
                <a:schemeClr val="accent2"/>
              </a:buClr>
              <a:defRPr/>
            </a:pPr>
            <a:endParaRPr lang="en-GB" sz="1800" dirty="0">
              <a:cs typeface="Arial" pitchFamily="34" charset="0"/>
            </a:endParaRPr>
          </a:p>
          <a:p>
            <a:pPr eaLnBrk="1" fontAlgn="auto" hangingPunct="1">
              <a:spcBef>
                <a:spcPts val="0"/>
              </a:spcBef>
              <a:spcAft>
                <a:spcPts val="0"/>
              </a:spcAft>
              <a:buClr>
                <a:schemeClr val="accent2"/>
              </a:buClr>
              <a:defRPr/>
            </a:pPr>
            <a:r>
              <a:rPr lang="en-GB" sz="1800" dirty="0">
                <a:cs typeface="Arial" pitchFamily="34" charset="0"/>
              </a:rPr>
              <a:t>The ILAC MRA recognises  AFRAC , APAC, ARAC, EA and IAAC</a:t>
            </a:r>
          </a:p>
          <a:p>
            <a:pPr eaLnBrk="1" fontAlgn="auto" hangingPunct="1">
              <a:spcBef>
                <a:spcPts val="0"/>
              </a:spcBef>
              <a:spcAft>
                <a:spcPts val="0"/>
              </a:spcAft>
              <a:buClr>
                <a:schemeClr val="accent2"/>
              </a:buClr>
              <a:defRPr/>
            </a:pPr>
            <a:endParaRPr lang="en-GB" sz="1800" dirty="0">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9"/>
          <p:cNvSpPr>
            <a:spLocks noChangeArrowheads="1"/>
          </p:cNvSpPr>
          <p:nvPr/>
        </p:nvSpPr>
        <p:spPr bwMode="auto">
          <a:xfrm>
            <a:off x="691347" y="2000756"/>
            <a:ext cx="1290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European Cooperation </a:t>
            </a:r>
          </a:p>
          <a:p>
            <a:pPr algn="ctr" eaLnBrk="1" hangingPunct="1">
              <a:spcBef>
                <a:spcPct val="0"/>
              </a:spcBef>
              <a:buFontTx/>
              <a:buNone/>
            </a:pPr>
            <a:r>
              <a:rPr lang="en-US" altLang="en-US" sz="1200" dirty="0">
                <a:latin typeface="+mn-lt"/>
                <a:cs typeface="Arial" panose="020B0604020202020204" pitchFamily="34" charset="0"/>
              </a:rPr>
              <a:t>for </a:t>
            </a:r>
          </a:p>
          <a:p>
            <a:pPr algn="ctr" eaLnBrk="1" hangingPunct="1">
              <a:spcBef>
                <a:spcPct val="0"/>
              </a:spcBef>
              <a:buFontTx/>
              <a:buNone/>
            </a:pPr>
            <a:r>
              <a:rPr lang="en-US" altLang="en-US" sz="1200" dirty="0">
                <a:latin typeface="+mn-lt"/>
                <a:cs typeface="Arial" panose="020B0604020202020204" pitchFamily="34" charset="0"/>
              </a:rPr>
              <a:t>Accreditation (EA)</a:t>
            </a:r>
          </a:p>
        </p:txBody>
      </p:sp>
      <p:pic>
        <p:nvPicPr>
          <p:cNvPr id="24" name="Picture 8"/>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247840" y="1336476"/>
            <a:ext cx="1174425" cy="4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http://www.compad.com.au/cms/iafnu/workstation/upImages/IAAC_log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084431" y="1326946"/>
            <a:ext cx="857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p:cNvSpPr>
            <a:spLocks noChangeArrowheads="1"/>
          </p:cNvSpPr>
          <p:nvPr/>
        </p:nvSpPr>
        <p:spPr bwMode="auto">
          <a:xfrm>
            <a:off x="3077816" y="2022977"/>
            <a:ext cx="1514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Asia Pacific</a:t>
            </a:r>
          </a:p>
          <a:p>
            <a:pPr algn="ctr" eaLnBrk="1" hangingPunct="1">
              <a:spcBef>
                <a:spcPct val="0"/>
              </a:spcBef>
              <a:buFontTx/>
              <a:buNone/>
            </a:pPr>
            <a:r>
              <a:rPr lang="en-US" altLang="en-US" sz="1200" dirty="0">
                <a:latin typeface="+mn-lt"/>
                <a:cs typeface="Arial" panose="020B0604020202020204" pitchFamily="34" charset="0"/>
              </a:rPr>
              <a:t>Accreditation Cooperation</a:t>
            </a:r>
          </a:p>
          <a:p>
            <a:pPr algn="ctr" eaLnBrk="1" hangingPunct="1">
              <a:spcBef>
                <a:spcPct val="0"/>
              </a:spcBef>
              <a:buFontTx/>
              <a:buNone/>
            </a:pPr>
            <a:r>
              <a:rPr lang="en-US" altLang="en-US" sz="1200" dirty="0">
                <a:latin typeface="+mn-lt"/>
                <a:cs typeface="Arial" panose="020B0604020202020204" pitchFamily="34" charset="0"/>
              </a:rPr>
              <a:t>(APAC)</a:t>
            </a:r>
          </a:p>
        </p:txBody>
      </p:sp>
      <p:sp>
        <p:nvSpPr>
          <p:cNvPr id="28" name="Rectangle 10"/>
          <p:cNvSpPr>
            <a:spLocks noChangeArrowheads="1"/>
          </p:cNvSpPr>
          <p:nvPr/>
        </p:nvSpPr>
        <p:spPr bwMode="auto">
          <a:xfrm>
            <a:off x="1749658" y="2039038"/>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Inter-American </a:t>
            </a:r>
          </a:p>
          <a:p>
            <a:pPr algn="ctr" eaLnBrk="1" hangingPunct="1">
              <a:spcBef>
                <a:spcPct val="0"/>
              </a:spcBef>
              <a:buFontTx/>
              <a:buNone/>
            </a:pPr>
            <a:r>
              <a:rPr lang="en-US" altLang="en-US" sz="1200" dirty="0">
                <a:latin typeface="+mn-lt"/>
                <a:cs typeface="Arial" panose="020B0604020202020204" pitchFamily="34" charset="0"/>
              </a:rPr>
              <a:t>Accreditation Cooperation </a:t>
            </a:r>
          </a:p>
          <a:p>
            <a:pPr algn="ctr" eaLnBrk="1" hangingPunct="1">
              <a:spcBef>
                <a:spcPct val="0"/>
              </a:spcBef>
              <a:buFontTx/>
              <a:buNone/>
            </a:pPr>
            <a:r>
              <a:rPr lang="en-US" altLang="en-US" sz="1200" dirty="0">
                <a:latin typeface="+mn-lt"/>
                <a:cs typeface="Arial" panose="020B0604020202020204" pitchFamily="34" charset="0"/>
              </a:rPr>
              <a:t>(IAAC)</a:t>
            </a:r>
          </a:p>
        </p:txBody>
      </p:sp>
      <p:sp>
        <p:nvSpPr>
          <p:cNvPr id="30" name="Rectangle 17"/>
          <p:cNvSpPr>
            <a:spLocks noChangeArrowheads="1"/>
          </p:cNvSpPr>
          <p:nvPr/>
        </p:nvSpPr>
        <p:spPr bwMode="auto">
          <a:xfrm>
            <a:off x="4384530" y="2022150"/>
            <a:ext cx="1477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Southern African </a:t>
            </a:r>
          </a:p>
          <a:p>
            <a:pPr algn="ctr" eaLnBrk="1" hangingPunct="1">
              <a:spcBef>
                <a:spcPct val="0"/>
              </a:spcBef>
              <a:buFontTx/>
              <a:buNone/>
            </a:pPr>
            <a:r>
              <a:rPr lang="en-US" altLang="en-US" sz="1200" dirty="0">
                <a:latin typeface="+mn-lt"/>
                <a:cs typeface="Arial" panose="020B0604020202020204" pitchFamily="34" charset="0"/>
              </a:rPr>
              <a:t>Development </a:t>
            </a:r>
          </a:p>
          <a:p>
            <a:pPr algn="ctr" eaLnBrk="1" hangingPunct="1">
              <a:spcBef>
                <a:spcPct val="0"/>
              </a:spcBef>
              <a:buFontTx/>
              <a:buNone/>
            </a:pPr>
            <a:r>
              <a:rPr lang="en-US" altLang="en-US" sz="1200" dirty="0">
                <a:latin typeface="+mn-lt"/>
                <a:cs typeface="Arial" panose="020B0604020202020204" pitchFamily="34" charset="0"/>
              </a:rPr>
              <a:t>Community Accreditation </a:t>
            </a:r>
          </a:p>
          <a:p>
            <a:pPr algn="ctr" eaLnBrk="1" hangingPunct="1">
              <a:spcBef>
                <a:spcPct val="0"/>
              </a:spcBef>
              <a:buFontTx/>
              <a:buNone/>
            </a:pPr>
            <a:r>
              <a:rPr lang="en-US" altLang="en-US" sz="1200" dirty="0">
                <a:latin typeface="+mn-lt"/>
                <a:cs typeface="Arial" panose="020B0604020202020204" pitchFamily="34" charset="0"/>
              </a:rPr>
              <a:t>(SADCA)</a:t>
            </a:r>
          </a:p>
        </p:txBody>
      </p:sp>
      <p:pic>
        <p:nvPicPr>
          <p:cNvPr id="31" name="Picture 1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743109" y="1268757"/>
            <a:ext cx="1420813"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a:spLocks noChangeArrowheads="1"/>
          </p:cNvSpPr>
          <p:nvPr/>
        </p:nvSpPr>
        <p:spPr bwMode="auto">
          <a:xfrm>
            <a:off x="5894441" y="2031462"/>
            <a:ext cx="1233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African Accreditation Cooperation (AFRAC)</a:t>
            </a:r>
          </a:p>
        </p:txBody>
      </p:sp>
      <p:pic>
        <p:nvPicPr>
          <p:cNvPr id="33" name="Picture 23"/>
          <p:cNvPicPr>
            <a:picLocks noChangeAspect="1" noChangeArrowheads="1"/>
          </p:cNvPicPr>
          <p:nvPr/>
        </p:nvPicPr>
        <p:blipFill>
          <a:blip r:embed="rId8" cstate="print">
            <a:extLst>
              <a:ext uri="{28A0092B-C50C-407E-A947-70E740481C1C}">
                <a14:useLocalDpi xmlns:a14="http://schemas.microsoft.com/office/drawing/2010/main"/>
              </a:ext>
            </a:extLst>
          </a:blip>
          <a:stretch>
            <a:fillRect/>
          </a:stretch>
        </p:blipFill>
        <p:spPr bwMode="auto">
          <a:xfrm>
            <a:off x="7380774" y="1245610"/>
            <a:ext cx="79119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17"/>
          <p:cNvSpPr>
            <a:spLocks noChangeArrowheads="1"/>
          </p:cNvSpPr>
          <p:nvPr/>
        </p:nvSpPr>
        <p:spPr bwMode="auto">
          <a:xfrm>
            <a:off x="7127928" y="2037208"/>
            <a:ext cx="1235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200" dirty="0">
                <a:latin typeface="+mn-lt"/>
                <a:cs typeface="Arial" panose="020B0604020202020204" pitchFamily="34" charset="0"/>
              </a:rPr>
              <a:t>Arab Accreditation Cooperation (ARAC)</a:t>
            </a:r>
          </a:p>
        </p:txBody>
      </p:sp>
      <p:pic>
        <p:nvPicPr>
          <p:cNvPr id="35" name="Picture 34" descr="http://infoxpert/docs/13.01%20ILAC/Administration/AB%20Logos/AB%20logos%20for%20new%20website/EA_Logo_complet%20bloc_Couleur.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025440" y="1278763"/>
            <a:ext cx="716290" cy="5535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p:nvPr/>
        </p:nvPicPr>
        <p:blipFill>
          <a:blip r:embed="rId10" cstate="print">
            <a:extLst>
              <a:ext uri="{28A0092B-C50C-407E-A947-70E740481C1C}">
                <a14:useLocalDpi xmlns:a14="http://schemas.microsoft.com/office/drawing/2010/main"/>
              </a:ext>
            </a:extLst>
          </a:blip>
          <a:srcRect/>
          <a:stretch>
            <a:fillRect/>
          </a:stretch>
        </p:blipFill>
        <p:spPr bwMode="auto">
          <a:xfrm>
            <a:off x="4742960" y="1204403"/>
            <a:ext cx="773559" cy="672249"/>
          </a:xfrm>
          <a:prstGeom prst="rect">
            <a:avLst/>
          </a:prstGeom>
          <a:noFill/>
          <a:ln>
            <a:noFill/>
          </a:ln>
        </p:spPr>
      </p:pic>
    </p:spTree>
    <p:extLst>
      <p:ext uri="{BB962C8B-B14F-4D97-AF65-F5344CB8AC3E}">
        <p14:creationId xmlns:p14="http://schemas.microsoft.com/office/powerpoint/2010/main" val="173316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IAF/ILAC Multilateral MRAs (cont’d)</a:t>
            </a:r>
          </a:p>
        </p:txBody>
      </p:sp>
      <p:sp>
        <p:nvSpPr>
          <p:cNvPr id="3" name="Content Placeholder 2"/>
          <p:cNvSpPr>
            <a:spLocks noGrp="1"/>
          </p:cNvSpPr>
          <p:nvPr>
            <p:ph idx="1"/>
          </p:nvPr>
        </p:nvSpPr>
        <p:spPr>
          <a:xfrm>
            <a:off x="179512" y="1124744"/>
            <a:ext cx="8650287" cy="4392488"/>
          </a:xfrm>
        </p:spPr>
        <p:txBody>
          <a:bodyPr rtlCol="0">
            <a:noAutofit/>
          </a:bodyPr>
          <a:lstStyle/>
          <a:p>
            <a:pPr eaLnBrk="1" fontAlgn="auto" hangingPunct="1">
              <a:spcBef>
                <a:spcPts val="0"/>
              </a:spcBef>
              <a:spcAft>
                <a:spcPts val="0"/>
              </a:spcAft>
              <a:buClr>
                <a:schemeClr val="accent2"/>
              </a:buClr>
              <a:defRPr/>
            </a:pPr>
            <a:r>
              <a:rPr lang="en-GB" sz="2000" dirty="0">
                <a:cs typeface="Arial" pitchFamily="34" charset="0"/>
              </a:rPr>
              <a:t>Accreditation bodies in the major parts of the world are both members of a region and of the global associations. </a:t>
            </a:r>
          </a:p>
          <a:p>
            <a:pPr eaLnBrk="1" fontAlgn="auto" hangingPunct="1">
              <a:spcBef>
                <a:spcPts val="0"/>
              </a:spcBef>
              <a:spcAft>
                <a:spcPts val="0"/>
              </a:spcAft>
              <a:buClr>
                <a:schemeClr val="accent2"/>
              </a:buClr>
              <a:defRPr/>
            </a:pPr>
            <a:endParaRPr lang="en-GB" sz="2000" dirty="0">
              <a:cs typeface="Arial" pitchFamily="34" charset="0"/>
            </a:endParaRPr>
          </a:p>
          <a:p>
            <a:pPr eaLnBrk="1" fontAlgn="auto" hangingPunct="1">
              <a:spcBef>
                <a:spcPts val="0"/>
              </a:spcBef>
              <a:spcAft>
                <a:spcPts val="0"/>
              </a:spcAft>
              <a:buClr>
                <a:schemeClr val="accent2"/>
              </a:buClr>
              <a:defRPr/>
            </a:pPr>
            <a:r>
              <a:rPr lang="en-GB" sz="2000" dirty="0">
                <a:cs typeface="Arial" pitchFamily="34" charset="0"/>
              </a:rPr>
              <a:t>Exceptions are accreditation bodies from parts of the world, where a regional cooperation is not established yet; those accreditation bodies are only members of the global associations (unaffiliated bodies). </a:t>
            </a:r>
          </a:p>
          <a:p>
            <a:pPr eaLnBrk="1" fontAlgn="auto" hangingPunct="1">
              <a:spcBef>
                <a:spcPts val="0"/>
              </a:spcBef>
              <a:spcAft>
                <a:spcPts val="0"/>
              </a:spcAft>
              <a:buClr>
                <a:schemeClr val="accent2"/>
              </a:buClr>
              <a:defRPr/>
            </a:pPr>
            <a:endParaRPr lang="en-GB" sz="2000" dirty="0">
              <a:cs typeface="Arial" pitchFamily="34" charset="0"/>
            </a:endParaRPr>
          </a:p>
          <a:p>
            <a:pPr eaLnBrk="1" fontAlgn="auto" hangingPunct="1">
              <a:spcBef>
                <a:spcPts val="0"/>
              </a:spcBef>
              <a:spcAft>
                <a:spcPts val="0"/>
              </a:spcAft>
              <a:buClr>
                <a:schemeClr val="accent2"/>
              </a:buClr>
              <a:defRPr/>
            </a:pPr>
            <a:r>
              <a:rPr lang="en-GB" sz="2000" dirty="0">
                <a:cs typeface="Arial" pitchFamily="34" charset="0"/>
              </a:rPr>
              <a:t>Stakeholders and other interested parties may also be members of the global associations.</a:t>
            </a:r>
          </a:p>
          <a:p>
            <a:pPr eaLnBrk="1" fontAlgn="auto" hangingPunct="1">
              <a:spcBef>
                <a:spcPts val="0"/>
              </a:spcBef>
              <a:spcAft>
                <a:spcPts val="0"/>
              </a:spcAft>
              <a:buClr>
                <a:schemeClr val="accent2"/>
              </a:buClr>
              <a:defRPr/>
            </a:pPr>
            <a:endParaRPr lang="en-GB" sz="16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Recognition of a region is achieved after successful peer evaluation by ILAC or IAF. </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ILAC and IAF rely on the evaluations undertaken by the recognised regions to grant and maintain signatory status for the accreditation bodies. </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219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The Benefits of the IAF/ILAC Multilateral MLAs/MRAs</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971600" y="1412776"/>
            <a:ext cx="6841306" cy="1440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800" dirty="0"/>
              <a:t>For Government</a:t>
            </a:r>
          </a:p>
          <a:p>
            <a:pPr marL="742950" lvl="1" indent="-285750">
              <a:buFont typeface="Arial" pitchFamily="34" charset="0"/>
              <a:buChar char="•"/>
              <a:defRPr/>
            </a:pPr>
            <a:r>
              <a:rPr lang="en-GB" sz="2000" dirty="0"/>
              <a:t>Facilitator of trade</a:t>
            </a:r>
          </a:p>
          <a:p>
            <a:pPr marL="742950" lvl="1" indent="-285750">
              <a:buFont typeface="Arial" pitchFamily="34" charset="0"/>
              <a:buChar char="•"/>
              <a:defRPr/>
            </a:pPr>
            <a:r>
              <a:rPr lang="en-GB" sz="2000" dirty="0"/>
              <a:t>An efficient enforcement and monitoring tool</a:t>
            </a:r>
          </a:p>
        </p:txBody>
      </p:sp>
      <p:sp>
        <p:nvSpPr>
          <p:cNvPr id="9" name="Rectangle 8"/>
          <p:cNvSpPr/>
          <p:nvPr/>
        </p:nvSpPr>
        <p:spPr>
          <a:xfrm>
            <a:off x="971600" y="2996952"/>
            <a:ext cx="6841306" cy="1440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800" dirty="0"/>
              <a:t>For Business</a:t>
            </a:r>
          </a:p>
          <a:p>
            <a:pPr marL="742950" lvl="1" indent="-285750">
              <a:buFont typeface="Arial" pitchFamily="34" charset="0"/>
              <a:buChar char="•"/>
              <a:defRPr/>
            </a:pPr>
            <a:r>
              <a:rPr lang="en-GB" dirty="0"/>
              <a:t>Greater acceptance of products and services </a:t>
            </a:r>
          </a:p>
          <a:p>
            <a:pPr marL="742950" lvl="1" indent="-285750">
              <a:buFont typeface="Arial" pitchFamily="34" charset="0"/>
              <a:buChar char="•"/>
              <a:defRPr/>
            </a:pPr>
            <a:r>
              <a:rPr lang="en-GB" dirty="0"/>
              <a:t>Avoid costs associated with repeat conformity assessment</a:t>
            </a:r>
          </a:p>
          <a:p>
            <a:pPr marL="742950" lvl="1" indent="-285750">
              <a:buFont typeface="Arial" pitchFamily="34" charset="0"/>
              <a:buChar char="•"/>
              <a:defRPr/>
            </a:pPr>
            <a:r>
              <a:rPr lang="en-GB" dirty="0"/>
              <a:t>Informed procurement</a:t>
            </a:r>
          </a:p>
        </p:txBody>
      </p:sp>
      <p:sp>
        <p:nvSpPr>
          <p:cNvPr id="10" name="Rectangle 9"/>
          <p:cNvSpPr/>
          <p:nvPr/>
        </p:nvSpPr>
        <p:spPr>
          <a:xfrm>
            <a:off x="971600" y="4581128"/>
            <a:ext cx="6841306" cy="1440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1">
              <a:defRPr/>
            </a:pPr>
            <a:r>
              <a:rPr lang="en-GB" sz="2800" dirty="0"/>
              <a:t>For Consumers</a:t>
            </a:r>
          </a:p>
          <a:p>
            <a:pPr marL="742950" lvl="1" indent="-285750">
              <a:buFont typeface="Arial" pitchFamily="34" charset="0"/>
              <a:buChar char="•"/>
              <a:defRPr/>
            </a:pPr>
            <a:r>
              <a:rPr lang="en-GB" dirty="0"/>
              <a:t>Public confidence in goods and services</a:t>
            </a:r>
          </a:p>
          <a:p>
            <a:pPr marL="742950" lvl="1" indent="-285750">
              <a:buFont typeface="Arial" pitchFamily="34" charset="0"/>
              <a:buChar char="•"/>
              <a:defRPr/>
            </a:pPr>
            <a:r>
              <a:rPr lang="en-GB" dirty="0"/>
              <a:t>Minimises product failures or recalls</a:t>
            </a:r>
          </a:p>
        </p:txBody>
      </p:sp>
    </p:spTree>
    <p:extLst>
      <p:ext uri="{BB962C8B-B14F-4D97-AF65-F5344CB8AC3E}">
        <p14:creationId xmlns:p14="http://schemas.microsoft.com/office/powerpoint/2010/main" val="2043076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The Route to signing the Arrangements</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03648" y="980727"/>
            <a:ext cx="4774194" cy="523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69930" y="1616032"/>
            <a:ext cx="1481171" cy="207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533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Application of the Global Accreditation System</a:t>
            </a:r>
          </a:p>
        </p:txBody>
      </p:sp>
      <p:sp>
        <p:nvSpPr>
          <p:cNvPr id="3" name="Content Placeholder 2"/>
          <p:cNvSpPr>
            <a:spLocks noGrp="1"/>
          </p:cNvSpPr>
          <p:nvPr>
            <p:ph idx="1"/>
          </p:nvPr>
        </p:nvSpPr>
        <p:spPr>
          <a:xfrm>
            <a:off x="251520" y="1412776"/>
            <a:ext cx="8857555" cy="47530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fontAlgn="auto" hangingPunct="1">
              <a:spcBef>
                <a:spcPts val="0"/>
              </a:spcBef>
              <a:spcAft>
                <a:spcPts val="0"/>
              </a:spcAft>
            </a:pPr>
            <a:r>
              <a:rPr lang="en-GB" sz="1800" dirty="0">
                <a:latin typeface="+mn-lt"/>
                <a:ea typeface="+mj-ea"/>
                <a:cs typeface="Arial" pitchFamily="34" charset="0"/>
                <a:hlinkClick r:id="rId2"/>
              </a:rPr>
              <a:t>www.publicsectorassurance.org</a:t>
            </a:r>
            <a:r>
              <a:rPr lang="en-GB" sz="1800" dirty="0">
                <a:latin typeface="+mn-lt"/>
                <a:ea typeface="+mj-ea"/>
                <a:cs typeface="Arial" pitchFamily="34" charset="0"/>
              </a:rPr>
              <a:t> was launched by ILAC, IAF, ISO, IEC AND IIOC to illustrate the value of accredited conformity assessment.  </a:t>
            </a:r>
          </a:p>
          <a:p>
            <a:pPr eaLnBrk="1" fontAlgn="auto" hangingPunct="1">
              <a:spcBef>
                <a:spcPts val="0"/>
              </a:spcBef>
              <a:spcAft>
                <a:spcPts val="0"/>
              </a:spcAft>
            </a:pPr>
            <a:r>
              <a:rPr lang="en-GB" sz="1800" dirty="0">
                <a:latin typeface="+mn-lt"/>
                <a:ea typeface="+mj-ea"/>
                <a:cs typeface="Arial" pitchFamily="34" charset="0"/>
              </a:rPr>
              <a:t>It enables government officials and regulators to access international case studies in policy areas, showcasing how different tools are able to deliver results</a:t>
            </a:r>
          </a:p>
          <a:p>
            <a:pPr eaLnBrk="1" fontAlgn="auto" hangingPunct="1">
              <a:spcBef>
                <a:spcPts val="0"/>
              </a:spcBef>
              <a:spcAft>
                <a:spcPts val="0"/>
              </a:spcAft>
            </a:pPr>
            <a:r>
              <a:rPr lang="en-GB" sz="1800" dirty="0">
                <a:latin typeface="+mn-lt"/>
                <a:ea typeface="+mj-ea"/>
                <a:cs typeface="Arial" pitchFamily="34" charset="0"/>
              </a:rPr>
              <a:t>The site contains links to independent research, where conformity assessment is being used in policy areas such as:</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Economic development</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Healthcare</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Environmental protection</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Energy</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Food safety</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Construction</a:t>
            </a:r>
          </a:p>
          <a:p>
            <a:pPr lvl="1" eaLnBrk="1" fontAlgn="auto" hangingPunct="1">
              <a:spcBef>
                <a:spcPts val="0"/>
              </a:spcBef>
              <a:spcAft>
                <a:spcPts val="0"/>
              </a:spcAft>
              <a:buFont typeface="Courier New" panose="02070309020205020404" pitchFamily="49" charset="0"/>
              <a:buChar char="o"/>
            </a:pPr>
            <a:r>
              <a:rPr lang="en-GB" sz="1800" dirty="0">
                <a:latin typeface="+mn-lt"/>
                <a:ea typeface="+mj-ea"/>
                <a:cs typeface="Arial" pitchFamily="34" charset="0"/>
              </a:rPr>
              <a:t>Crime and security</a:t>
            </a:r>
          </a:p>
          <a:p>
            <a:pPr lvl="1" eaLnBrk="1" fontAlgn="auto" hangingPunct="1">
              <a:spcBef>
                <a:spcPts val="0"/>
              </a:spcBef>
              <a:spcAft>
                <a:spcPts val="0"/>
              </a:spcAft>
              <a:buFont typeface="Courier New" panose="02070309020205020404" pitchFamily="49" charset="0"/>
              <a:buChar char="o"/>
            </a:pPr>
            <a:endParaRPr lang="en-GB" sz="1800" dirty="0">
              <a:latin typeface="+mn-lt"/>
              <a:ea typeface="+mj-ea"/>
              <a:cs typeface="Arial" pitchFamily="34" charset="0"/>
            </a:endParaRPr>
          </a:p>
          <a:p>
            <a:pPr eaLnBrk="1" fontAlgn="auto" hangingPunct="1">
              <a:spcBef>
                <a:spcPts val="0"/>
              </a:spcBef>
              <a:spcAft>
                <a:spcPts val="0"/>
              </a:spcAft>
              <a:buFont typeface="Arial" panose="020B0604020202020204" pitchFamily="34" charset="0"/>
              <a:buChar char="•"/>
            </a:pPr>
            <a:r>
              <a:rPr lang="en-GB" sz="1800" dirty="0"/>
              <a:t>There are also some good examples of the added value of Quality Infrastructure on </a:t>
            </a:r>
            <a:r>
              <a:rPr lang="en-US" sz="1800" dirty="0">
                <a:hlinkClick r:id="rId3"/>
              </a:rPr>
              <a:t>business-benefits.org</a:t>
            </a:r>
            <a:r>
              <a:rPr lang="en-US" sz="1800" dirty="0"/>
              <a:t> which includes case studies, research papers, and supporting materials that confirm these benefits for the business community.</a:t>
            </a:r>
            <a:endParaRPr lang="en-US" sz="2200" dirty="0"/>
          </a:p>
          <a:p>
            <a:pPr lvl="1" eaLnBrk="1" fontAlgn="auto" hangingPunct="1">
              <a:spcBef>
                <a:spcPts val="0"/>
              </a:spcBef>
              <a:spcAft>
                <a:spcPts val="0"/>
              </a:spcAft>
              <a:buFont typeface="Courier New" panose="02070309020205020404" pitchFamily="49" charset="0"/>
              <a:buChar char="o"/>
            </a:pPr>
            <a:endParaRPr lang="en-GB" sz="1800" dirty="0">
              <a:latin typeface="+mn-lt"/>
              <a:ea typeface="+mj-ea"/>
              <a:cs typeface="Arial" pitchFamily="34" charset="0"/>
            </a:endParaRPr>
          </a:p>
        </p:txBody>
      </p:sp>
      <p:pic>
        <p:nvPicPr>
          <p:cNvPr id="17412" name="Picture 1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896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4807637"/>
            <a:ext cx="4392488" cy="565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4181890"/>
            <a:ext cx="4392488" cy="54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Documents and Publications</a:t>
            </a:r>
          </a:p>
        </p:txBody>
      </p:sp>
      <p:sp>
        <p:nvSpPr>
          <p:cNvPr id="11" name="Content Placeholder 2"/>
          <p:cNvSpPr>
            <a:spLocks noGrp="1"/>
          </p:cNvSpPr>
          <p:nvPr>
            <p:ph idx="1"/>
          </p:nvPr>
        </p:nvSpPr>
        <p:spPr>
          <a:xfrm>
            <a:off x="179512" y="980728"/>
            <a:ext cx="8650287" cy="7200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sz="1400" dirty="0">
                <a:latin typeface="+mn-lt"/>
                <a:ea typeface="+mj-ea"/>
                <a:cs typeface="Arial" pitchFamily="34" charset="0"/>
              </a:rPr>
              <a:t>Both organisations publish documents that set out the rules, policies and procedures that members must adhere to. Guidance and informative documents are also available to share best practice and ensure a common interpretation of accreditation practices. </a:t>
            </a:r>
          </a:p>
        </p:txBody>
      </p:sp>
      <p:pic>
        <p:nvPicPr>
          <p:cNvPr id="12" name="Picture 11"/>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941" y="6166916"/>
            <a:ext cx="8908555" cy="64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771378" y="6238924"/>
            <a:ext cx="6632007" cy="523220"/>
          </a:xfrm>
          <a:prstGeom prst="rect">
            <a:avLst/>
          </a:prstGeom>
          <a:noFill/>
        </p:spPr>
        <p:txBody>
          <a:bodyPr wrap="none" rtlCol="0">
            <a:spAutoFit/>
          </a:bodyPr>
          <a:lstStyle/>
          <a:p>
            <a:pPr algn="ctr"/>
            <a:r>
              <a:rPr lang="en-GB" sz="1400" b="1" u="sng" dirty="0">
                <a:solidFill>
                  <a:schemeClr val="bg1"/>
                </a:solidFill>
                <a:latin typeface="+mn-lt"/>
              </a:rPr>
              <a:t>Joint IAF / ILAC (A Series) – </a:t>
            </a:r>
          </a:p>
          <a:p>
            <a:pPr algn="ctr"/>
            <a:r>
              <a:rPr lang="en-GB" sz="1400" dirty="0">
                <a:solidFill>
                  <a:schemeClr val="bg1"/>
                </a:solidFill>
                <a:latin typeface="+mn-lt"/>
              </a:rPr>
              <a:t>Joint IAF and ILAC documents used for the evaluation of regions and unaffiliated bodies.</a:t>
            </a:r>
          </a:p>
        </p:txBody>
      </p:sp>
      <p:pic>
        <p:nvPicPr>
          <p:cNvPr id="14" name="Picture 13"/>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941" y="2513092"/>
            <a:ext cx="4392488" cy="468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58503" y="2493928"/>
            <a:ext cx="3964290" cy="523220"/>
          </a:xfrm>
          <a:prstGeom prst="rect">
            <a:avLst/>
          </a:prstGeom>
          <a:noFill/>
        </p:spPr>
        <p:txBody>
          <a:bodyPr wrap="none" rtlCol="0">
            <a:spAutoFit/>
          </a:bodyPr>
          <a:lstStyle/>
          <a:p>
            <a:r>
              <a:rPr lang="en-GB" sz="1400" b="1" u="sng" dirty="0">
                <a:solidFill>
                  <a:schemeClr val="bg1"/>
                </a:solidFill>
                <a:latin typeface="+mn-lt"/>
              </a:rPr>
              <a:t>Brochures (B Series) </a:t>
            </a:r>
          </a:p>
          <a:p>
            <a:r>
              <a:rPr lang="en-GB" sz="1400" dirty="0">
                <a:solidFill>
                  <a:schemeClr val="bg1"/>
                </a:solidFill>
                <a:latin typeface="+mn-lt"/>
              </a:rPr>
              <a:t>General ILAC brochures or promotional publications</a:t>
            </a:r>
          </a:p>
        </p:txBody>
      </p:sp>
      <p:pic>
        <p:nvPicPr>
          <p:cNvPr id="16" name="Picture 15"/>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941" y="3075509"/>
            <a:ext cx="43924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19670" y="3066507"/>
            <a:ext cx="4140621" cy="954107"/>
          </a:xfrm>
          <a:prstGeom prst="rect">
            <a:avLst/>
          </a:prstGeom>
          <a:noFill/>
        </p:spPr>
        <p:txBody>
          <a:bodyPr wrap="none" rtlCol="0">
            <a:spAutoFit/>
          </a:bodyPr>
          <a:lstStyle/>
          <a:p>
            <a:r>
              <a:rPr lang="en-GB" sz="1400" b="1" u="sng" dirty="0">
                <a:solidFill>
                  <a:schemeClr val="bg1"/>
                </a:solidFill>
                <a:latin typeface="+mn-lt"/>
              </a:rPr>
              <a:t>Guidance (G Series) </a:t>
            </a:r>
          </a:p>
          <a:p>
            <a:r>
              <a:rPr lang="en-GB" sz="1400" dirty="0">
                <a:solidFill>
                  <a:schemeClr val="bg1"/>
                </a:solidFill>
                <a:latin typeface="+mn-lt"/>
              </a:rPr>
              <a:t>The interpretation of accreditation criteria for specific </a:t>
            </a:r>
          </a:p>
          <a:p>
            <a:r>
              <a:rPr lang="en-GB" sz="1400" dirty="0">
                <a:solidFill>
                  <a:schemeClr val="bg1"/>
                </a:solidFill>
                <a:latin typeface="+mn-lt"/>
              </a:rPr>
              <a:t>applications for accreditation bodies  and accredited </a:t>
            </a:r>
          </a:p>
          <a:p>
            <a:r>
              <a:rPr lang="en-GB" sz="1400" dirty="0">
                <a:solidFill>
                  <a:schemeClr val="bg1"/>
                </a:solidFill>
                <a:latin typeface="+mn-lt"/>
              </a:rPr>
              <a:t>organisations. </a:t>
            </a:r>
          </a:p>
        </p:txBody>
      </p:sp>
      <p:pic>
        <p:nvPicPr>
          <p:cNvPr id="18" name="Picture 17"/>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941" y="4105978"/>
            <a:ext cx="43924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145891" y="4096976"/>
            <a:ext cx="4248471" cy="954107"/>
          </a:xfrm>
          <a:prstGeom prst="rect">
            <a:avLst/>
          </a:prstGeom>
          <a:noFill/>
        </p:spPr>
        <p:txBody>
          <a:bodyPr wrap="none" rtlCol="0">
            <a:spAutoFit/>
          </a:bodyPr>
          <a:lstStyle/>
          <a:p>
            <a:r>
              <a:rPr lang="en-GB" sz="1400" b="1" u="sng" dirty="0">
                <a:solidFill>
                  <a:schemeClr val="bg1"/>
                </a:solidFill>
                <a:latin typeface="+mn-lt"/>
              </a:rPr>
              <a:t>Rules (R Series) - Rules (Requirements) </a:t>
            </a:r>
          </a:p>
          <a:p>
            <a:r>
              <a:rPr lang="en-GB" sz="1400" dirty="0">
                <a:solidFill>
                  <a:schemeClr val="bg1"/>
                </a:solidFill>
                <a:latin typeface="+mn-lt"/>
              </a:rPr>
              <a:t>Documents including the Articles and Bylaws and other </a:t>
            </a:r>
          </a:p>
          <a:p>
            <a:r>
              <a:rPr lang="en-GB" sz="1400" dirty="0">
                <a:solidFill>
                  <a:schemeClr val="bg1"/>
                </a:solidFill>
                <a:latin typeface="+mn-lt"/>
              </a:rPr>
              <a:t>documents covering the operation of ILAC as an </a:t>
            </a:r>
          </a:p>
          <a:p>
            <a:r>
              <a:rPr lang="en-GB" sz="1400" dirty="0">
                <a:solidFill>
                  <a:schemeClr val="bg1"/>
                </a:solidFill>
                <a:latin typeface="+mn-lt"/>
              </a:rPr>
              <a:t>incorporated entity. </a:t>
            </a:r>
          </a:p>
        </p:txBody>
      </p:sp>
      <p:pic>
        <p:nvPicPr>
          <p:cNvPr id="20" name="Picture 19"/>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127941" y="5136447"/>
            <a:ext cx="4392488"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07504" y="5123643"/>
            <a:ext cx="4489178" cy="954107"/>
          </a:xfrm>
          <a:prstGeom prst="rect">
            <a:avLst/>
          </a:prstGeom>
          <a:noFill/>
        </p:spPr>
        <p:txBody>
          <a:bodyPr wrap="none" rtlCol="0">
            <a:spAutoFit/>
          </a:bodyPr>
          <a:lstStyle/>
          <a:p>
            <a:r>
              <a:rPr lang="en-GB" sz="1400" b="1" u="sng" dirty="0">
                <a:solidFill>
                  <a:schemeClr val="bg1"/>
                </a:solidFill>
                <a:latin typeface="+mn-lt"/>
              </a:rPr>
              <a:t>Procedural (P Series)</a:t>
            </a:r>
          </a:p>
          <a:p>
            <a:r>
              <a:rPr lang="en-GB" sz="1400" dirty="0">
                <a:solidFill>
                  <a:schemeClr val="bg1"/>
                </a:solidFill>
                <a:latin typeface="+mn-lt"/>
              </a:rPr>
              <a:t>Procedural and policy publications for the operation of the </a:t>
            </a:r>
          </a:p>
          <a:p>
            <a:r>
              <a:rPr lang="en-GB" sz="1400" dirty="0">
                <a:solidFill>
                  <a:schemeClr val="bg1"/>
                </a:solidFill>
                <a:latin typeface="+mn-lt"/>
              </a:rPr>
              <a:t>ILAC Arrangement, and which form part of the criteria for </a:t>
            </a:r>
          </a:p>
          <a:p>
            <a:r>
              <a:rPr lang="en-GB" sz="1400" dirty="0">
                <a:solidFill>
                  <a:schemeClr val="bg1"/>
                </a:solidFill>
                <a:latin typeface="+mn-lt"/>
              </a:rPr>
              <a:t>ILAC Arrangement evaluations.</a:t>
            </a:r>
          </a:p>
        </p:txBody>
      </p:sp>
      <p:pic>
        <p:nvPicPr>
          <p:cNvPr id="22" name="Picture 21"/>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2513091"/>
            <a:ext cx="4392488" cy="54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4659585" y="2493928"/>
            <a:ext cx="3872855" cy="523220"/>
          </a:xfrm>
          <a:prstGeom prst="rect">
            <a:avLst/>
          </a:prstGeom>
          <a:noFill/>
        </p:spPr>
        <p:txBody>
          <a:bodyPr wrap="none" rtlCol="0">
            <a:spAutoFit/>
          </a:bodyPr>
          <a:lstStyle/>
          <a:p>
            <a:r>
              <a:rPr lang="en-GB" sz="1400" b="1" u="sng" dirty="0">
                <a:solidFill>
                  <a:schemeClr val="bg1"/>
                </a:solidFill>
                <a:latin typeface="+mn-lt"/>
              </a:rPr>
              <a:t>General Information and Promotional Documents</a:t>
            </a:r>
          </a:p>
          <a:p>
            <a:r>
              <a:rPr lang="en-GB" sz="1400" dirty="0">
                <a:solidFill>
                  <a:schemeClr val="bg1"/>
                </a:solidFill>
                <a:latin typeface="+mn-lt"/>
              </a:rPr>
              <a:t>to raise awareness and understanding  of IAF</a:t>
            </a:r>
          </a:p>
        </p:txBody>
      </p:sp>
      <p:pic>
        <p:nvPicPr>
          <p:cNvPr id="24" name="Picture 23"/>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3089156"/>
            <a:ext cx="4392488" cy="48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3650099"/>
            <a:ext cx="4392488" cy="45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4624784" y="4158492"/>
            <a:ext cx="4141968" cy="523220"/>
          </a:xfrm>
          <a:prstGeom prst="rect">
            <a:avLst/>
          </a:prstGeom>
          <a:noFill/>
        </p:spPr>
        <p:txBody>
          <a:bodyPr wrap="none" rtlCol="0">
            <a:spAutoFit/>
          </a:bodyPr>
          <a:lstStyle/>
          <a:p>
            <a:r>
              <a:rPr lang="en-GB" sz="1400" b="1" u="sng" dirty="0">
                <a:solidFill>
                  <a:schemeClr val="bg1"/>
                </a:solidFill>
                <a:latin typeface="+mn-lt"/>
              </a:rPr>
              <a:t>Informative (ID Series)</a:t>
            </a:r>
          </a:p>
          <a:p>
            <a:r>
              <a:rPr lang="en-GB" sz="1400" dirty="0">
                <a:solidFill>
                  <a:schemeClr val="bg1"/>
                </a:solidFill>
                <a:latin typeface="+mn-lt"/>
              </a:rPr>
              <a:t>To support the consistent application of requirements</a:t>
            </a:r>
            <a:r>
              <a:rPr lang="en-GB" sz="1400" b="1" dirty="0">
                <a:solidFill>
                  <a:schemeClr val="bg1"/>
                </a:solidFill>
                <a:latin typeface="+mn-lt"/>
              </a:rPr>
              <a:t> </a:t>
            </a:r>
          </a:p>
        </p:txBody>
      </p:sp>
      <p:sp>
        <p:nvSpPr>
          <p:cNvPr id="29" name="Rectangle 28"/>
          <p:cNvSpPr/>
          <p:nvPr/>
        </p:nvSpPr>
        <p:spPr>
          <a:xfrm>
            <a:off x="4617970" y="4797420"/>
            <a:ext cx="3914470" cy="523220"/>
          </a:xfrm>
          <a:prstGeom prst="rect">
            <a:avLst/>
          </a:prstGeom>
          <a:noFill/>
        </p:spPr>
        <p:txBody>
          <a:bodyPr wrap="none" rtlCol="0">
            <a:spAutoFit/>
          </a:bodyPr>
          <a:lstStyle/>
          <a:p>
            <a:r>
              <a:rPr lang="en-GB" sz="1400" b="1" u="sng" dirty="0">
                <a:solidFill>
                  <a:schemeClr val="bg1"/>
                </a:solidFill>
                <a:latin typeface="+mn-lt"/>
              </a:rPr>
              <a:t>Mandatory Documents (MD Series)</a:t>
            </a:r>
          </a:p>
          <a:p>
            <a:r>
              <a:rPr lang="en-GB" sz="1400" dirty="0">
                <a:solidFill>
                  <a:schemeClr val="bg1"/>
                </a:solidFill>
                <a:latin typeface="+mn-lt"/>
              </a:rPr>
              <a:t>Mandatory documents to be used by ABs and CABs</a:t>
            </a:r>
          </a:p>
        </p:txBody>
      </p:sp>
      <p:sp>
        <p:nvSpPr>
          <p:cNvPr id="31" name="Rectangle 30"/>
          <p:cNvSpPr/>
          <p:nvPr/>
        </p:nvSpPr>
        <p:spPr>
          <a:xfrm>
            <a:off x="4644008" y="3606751"/>
            <a:ext cx="4482446" cy="523220"/>
          </a:xfrm>
          <a:prstGeom prst="rect">
            <a:avLst/>
          </a:prstGeom>
          <a:noFill/>
        </p:spPr>
        <p:txBody>
          <a:bodyPr wrap="none" rtlCol="0">
            <a:spAutoFit/>
          </a:bodyPr>
          <a:lstStyle/>
          <a:p>
            <a:r>
              <a:rPr lang="en-GB" sz="1400" b="1" u="sng" dirty="0">
                <a:solidFill>
                  <a:schemeClr val="bg1"/>
                </a:solidFill>
                <a:latin typeface="+mn-lt"/>
              </a:rPr>
              <a:t>MLA Documents (ML Series)</a:t>
            </a:r>
          </a:p>
          <a:p>
            <a:r>
              <a:rPr lang="en-GB" sz="1400" dirty="0">
                <a:solidFill>
                  <a:schemeClr val="bg1"/>
                </a:solidFill>
                <a:latin typeface="+mn-lt"/>
              </a:rPr>
              <a:t>Policy and procedures to support the operation of the MLA</a:t>
            </a:r>
          </a:p>
        </p:txBody>
      </p:sp>
      <p:sp>
        <p:nvSpPr>
          <p:cNvPr id="33" name="Rectangle 32"/>
          <p:cNvSpPr/>
          <p:nvPr/>
        </p:nvSpPr>
        <p:spPr>
          <a:xfrm>
            <a:off x="4659585" y="3063996"/>
            <a:ext cx="2901756" cy="523220"/>
          </a:xfrm>
          <a:prstGeom prst="rect">
            <a:avLst/>
          </a:prstGeom>
          <a:noFill/>
        </p:spPr>
        <p:txBody>
          <a:bodyPr wrap="none" rtlCol="0">
            <a:spAutoFit/>
          </a:bodyPr>
          <a:lstStyle/>
          <a:p>
            <a:r>
              <a:rPr lang="en-GB" sz="1400" b="1" u="sng" dirty="0">
                <a:solidFill>
                  <a:schemeClr val="bg1"/>
                </a:solidFill>
                <a:latin typeface="+mn-lt"/>
              </a:rPr>
              <a:t>Policy Documents (PL Series)</a:t>
            </a:r>
          </a:p>
          <a:p>
            <a:r>
              <a:rPr lang="en-GB" sz="1400" dirty="0">
                <a:solidFill>
                  <a:schemeClr val="bg1"/>
                </a:solidFill>
                <a:latin typeface="+mn-lt"/>
              </a:rPr>
              <a:t>IAF and Member policy requirements</a:t>
            </a:r>
          </a:p>
        </p:txBody>
      </p:sp>
      <p:pic>
        <p:nvPicPr>
          <p:cNvPr id="34" name="Picture 33"/>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4644008" y="5445224"/>
            <a:ext cx="4392488" cy="58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4606305" y="5445224"/>
            <a:ext cx="4214167" cy="523220"/>
          </a:xfrm>
          <a:prstGeom prst="rect">
            <a:avLst/>
          </a:prstGeom>
          <a:noFill/>
        </p:spPr>
        <p:txBody>
          <a:bodyPr wrap="none" rtlCol="0">
            <a:spAutoFit/>
          </a:bodyPr>
          <a:lstStyle/>
          <a:p>
            <a:r>
              <a:rPr lang="en-GB" sz="1400" b="1" u="sng" dirty="0">
                <a:solidFill>
                  <a:schemeClr val="bg1"/>
                </a:solidFill>
                <a:latin typeface="+mn-lt"/>
              </a:rPr>
              <a:t>Procedures Documents (PR Series)</a:t>
            </a:r>
          </a:p>
          <a:p>
            <a:r>
              <a:rPr lang="en-GB" sz="1400" dirty="0">
                <a:solidFill>
                  <a:schemeClr val="bg1"/>
                </a:solidFill>
                <a:latin typeface="+mn-lt"/>
              </a:rPr>
              <a:t>Procedures to follow in implementing the IAF programs</a:t>
            </a:r>
          </a:p>
        </p:txBody>
      </p:sp>
      <p:pic>
        <p:nvPicPr>
          <p:cNvPr id="37"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7873" y="1773188"/>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図 3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4208" y="1816538"/>
            <a:ext cx="846137" cy="527567"/>
          </a:xfrm>
          <a:prstGeom prst="rect">
            <a:avLst/>
          </a:prstGeom>
        </p:spPr>
      </p:pic>
    </p:spTree>
    <p:extLst>
      <p:ext uri="{BB962C8B-B14F-4D97-AF65-F5344CB8AC3E}">
        <p14:creationId xmlns:p14="http://schemas.microsoft.com/office/powerpoint/2010/main" val="2657097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Membership Types</a:t>
            </a:r>
          </a:p>
        </p:txBody>
      </p:sp>
      <p:pic>
        <p:nvPicPr>
          <p:cNvPr id="7" name="Picture 23" descr="ilac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97873" y="90872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644008" y="1648624"/>
            <a:ext cx="4392488" cy="163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644008" y="1685707"/>
            <a:ext cx="4526880" cy="1384995"/>
          </a:xfrm>
          <a:prstGeom prst="rect">
            <a:avLst/>
          </a:prstGeom>
          <a:noFill/>
        </p:spPr>
        <p:txBody>
          <a:bodyPr wrap="none" rtlCol="0">
            <a:spAutoFit/>
          </a:bodyPr>
          <a:lstStyle/>
          <a:p>
            <a:r>
              <a:rPr lang="en-GB" sz="1400" b="1" dirty="0">
                <a:solidFill>
                  <a:schemeClr val="bg1"/>
                </a:solidFill>
                <a:latin typeface="+mn-lt"/>
              </a:rPr>
              <a:t>Accreditation Body Members</a:t>
            </a:r>
          </a:p>
          <a:p>
            <a:r>
              <a:rPr lang="en-GB" sz="1400" dirty="0">
                <a:solidFill>
                  <a:schemeClr val="bg1"/>
                </a:solidFill>
                <a:latin typeface="+mn-lt"/>
              </a:rPr>
              <a:t>Accreditation Body that accredit bodies for certification</a:t>
            </a:r>
          </a:p>
          <a:p>
            <a:r>
              <a:rPr lang="en-GB" sz="1400" dirty="0">
                <a:solidFill>
                  <a:schemeClr val="bg1"/>
                </a:solidFill>
                <a:latin typeface="+mn-lt"/>
              </a:rPr>
              <a:t>of management systems, products, services, personnel, </a:t>
            </a:r>
          </a:p>
          <a:p>
            <a:r>
              <a:rPr lang="en-GB" sz="1400" dirty="0">
                <a:solidFill>
                  <a:schemeClr val="bg1"/>
                </a:solidFill>
                <a:latin typeface="+mn-lt"/>
              </a:rPr>
              <a:t>as well as for other programmes of conformity assessment.  </a:t>
            </a:r>
          </a:p>
          <a:p>
            <a:r>
              <a:rPr lang="en-GB" sz="1400" dirty="0">
                <a:solidFill>
                  <a:schemeClr val="bg1"/>
                </a:solidFill>
                <a:latin typeface="+mn-lt"/>
              </a:rPr>
              <a:t>Accreditation body members must declare their intention </a:t>
            </a:r>
          </a:p>
          <a:p>
            <a:r>
              <a:rPr lang="en-GB" sz="1400" dirty="0">
                <a:solidFill>
                  <a:schemeClr val="bg1"/>
                </a:solidFill>
                <a:latin typeface="+mn-lt"/>
              </a:rPr>
              <a:t>to join the IAF MLA.</a:t>
            </a:r>
          </a:p>
        </p:txBody>
      </p:sp>
      <p:pic>
        <p:nvPicPr>
          <p:cNvPr id="10" name="Picture 9"/>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644008" y="3356992"/>
            <a:ext cx="4392488" cy="10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4644008" y="3410416"/>
            <a:ext cx="4233788" cy="954107"/>
          </a:xfrm>
          <a:prstGeom prst="rect">
            <a:avLst/>
          </a:prstGeom>
          <a:noFill/>
        </p:spPr>
        <p:txBody>
          <a:bodyPr wrap="none" rtlCol="0">
            <a:spAutoFit/>
          </a:bodyPr>
          <a:lstStyle/>
          <a:p>
            <a:r>
              <a:rPr lang="en-GB" sz="1400" b="1" dirty="0">
                <a:solidFill>
                  <a:schemeClr val="bg1"/>
                </a:solidFill>
                <a:latin typeface="+mn-lt"/>
              </a:rPr>
              <a:t>Association Members</a:t>
            </a:r>
          </a:p>
          <a:p>
            <a:r>
              <a:rPr lang="en-GB" sz="1400" dirty="0">
                <a:solidFill>
                  <a:schemeClr val="bg1"/>
                </a:solidFill>
                <a:latin typeface="+mn-lt"/>
              </a:rPr>
              <a:t>Organisations involved in the use or implementation of </a:t>
            </a:r>
          </a:p>
          <a:p>
            <a:r>
              <a:rPr lang="en-GB" sz="1400" dirty="0">
                <a:solidFill>
                  <a:schemeClr val="bg1"/>
                </a:solidFill>
                <a:latin typeface="+mn-lt"/>
              </a:rPr>
              <a:t>certification systems.</a:t>
            </a:r>
          </a:p>
          <a:p>
            <a:endParaRPr lang="en-GB" sz="1400" dirty="0">
              <a:solidFill>
                <a:schemeClr val="bg1"/>
              </a:solidFill>
              <a:latin typeface="+mn-lt"/>
            </a:endParaRPr>
          </a:p>
        </p:txBody>
      </p:sp>
      <p:pic>
        <p:nvPicPr>
          <p:cNvPr id="13" name="Picture 12"/>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644008" y="4437693"/>
            <a:ext cx="4392488" cy="136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4644008" y="4491117"/>
            <a:ext cx="4430765" cy="1384995"/>
          </a:xfrm>
          <a:prstGeom prst="rect">
            <a:avLst/>
          </a:prstGeom>
          <a:noFill/>
        </p:spPr>
        <p:txBody>
          <a:bodyPr wrap="none" rtlCol="0">
            <a:spAutoFit/>
          </a:bodyPr>
          <a:lstStyle/>
          <a:p>
            <a:r>
              <a:rPr lang="en-GB" sz="1400" b="1" dirty="0">
                <a:solidFill>
                  <a:schemeClr val="bg1"/>
                </a:solidFill>
                <a:latin typeface="+mn-lt"/>
              </a:rPr>
              <a:t>Regional Accreditation Groups</a:t>
            </a:r>
          </a:p>
          <a:p>
            <a:r>
              <a:rPr lang="en-GB" sz="1400" dirty="0">
                <a:solidFill>
                  <a:schemeClr val="bg1"/>
                </a:solidFill>
                <a:latin typeface="+mn-lt"/>
              </a:rPr>
              <a:t>Regional groupings of Accreditation Bodies whose aims </a:t>
            </a:r>
          </a:p>
          <a:p>
            <a:r>
              <a:rPr lang="en-GB" sz="1400" dirty="0">
                <a:solidFill>
                  <a:schemeClr val="bg1"/>
                </a:solidFill>
                <a:latin typeface="+mn-lt"/>
              </a:rPr>
              <a:t>include the maintenance of Regional Multilateral </a:t>
            </a:r>
          </a:p>
          <a:p>
            <a:r>
              <a:rPr lang="en-GB" sz="1400" dirty="0">
                <a:solidFill>
                  <a:schemeClr val="bg1"/>
                </a:solidFill>
                <a:latin typeface="+mn-lt"/>
              </a:rPr>
              <a:t>Recognition Arrangements</a:t>
            </a:r>
            <a:r>
              <a:rPr lang="en-GB" sz="1400" dirty="0">
                <a:solidFill>
                  <a:srgbClr val="FF0000"/>
                </a:solidFill>
                <a:latin typeface="+mn-lt"/>
              </a:rPr>
              <a:t> </a:t>
            </a:r>
            <a:r>
              <a:rPr lang="en-GB" sz="1400" dirty="0">
                <a:solidFill>
                  <a:schemeClr val="bg1"/>
                </a:solidFill>
                <a:latin typeface="+mn-lt"/>
              </a:rPr>
              <a:t>recognising the equivalence of </a:t>
            </a:r>
          </a:p>
          <a:p>
            <a:r>
              <a:rPr lang="en-GB" sz="1400" dirty="0">
                <a:solidFill>
                  <a:schemeClr val="bg1"/>
                </a:solidFill>
                <a:latin typeface="+mn-lt"/>
              </a:rPr>
              <a:t>their members' accreditations.</a:t>
            </a:r>
          </a:p>
          <a:p>
            <a:endParaRPr lang="en-GB" sz="1400" dirty="0">
              <a:solidFill>
                <a:schemeClr val="bg1"/>
              </a:solidFill>
              <a:latin typeface="+mn-lt"/>
            </a:endParaRPr>
          </a:p>
        </p:txBody>
      </p:sp>
      <p:pic>
        <p:nvPicPr>
          <p:cNvPr id="15" name="Picture 14"/>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4644008" y="5879014"/>
            <a:ext cx="4392488" cy="31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644008" y="5877272"/>
            <a:ext cx="1932132" cy="307777"/>
          </a:xfrm>
          <a:prstGeom prst="rect">
            <a:avLst/>
          </a:prstGeom>
          <a:noFill/>
        </p:spPr>
        <p:txBody>
          <a:bodyPr wrap="none" rtlCol="0">
            <a:spAutoFit/>
          </a:bodyPr>
          <a:lstStyle/>
          <a:p>
            <a:r>
              <a:rPr lang="en-GB" sz="1400" b="1" dirty="0">
                <a:solidFill>
                  <a:schemeClr val="bg1"/>
                </a:solidFill>
                <a:latin typeface="+mn-lt"/>
              </a:rPr>
              <a:t>Observer Organisations</a:t>
            </a:r>
            <a:endParaRPr lang="en-GB" sz="1400" dirty="0">
              <a:solidFill>
                <a:schemeClr val="bg1"/>
              </a:solidFill>
              <a:latin typeface="+mn-lt"/>
            </a:endParaRPr>
          </a:p>
        </p:txBody>
      </p:sp>
      <p:pic>
        <p:nvPicPr>
          <p:cNvPr id="17" name="Picture 16"/>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9512" y="1628800"/>
            <a:ext cx="4392488" cy="991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79512" y="1665883"/>
            <a:ext cx="4342920" cy="954107"/>
          </a:xfrm>
          <a:prstGeom prst="rect">
            <a:avLst/>
          </a:prstGeom>
          <a:noFill/>
        </p:spPr>
        <p:txBody>
          <a:bodyPr wrap="none" rtlCol="0">
            <a:spAutoFit/>
          </a:bodyPr>
          <a:lstStyle/>
          <a:p>
            <a:r>
              <a:rPr lang="en-GB" sz="1400" b="1" dirty="0">
                <a:solidFill>
                  <a:schemeClr val="bg1"/>
                </a:solidFill>
                <a:latin typeface="+mn-lt"/>
              </a:rPr>
              <a:t>Full Members (Signatories)</a:t>
            </a:r>
          </a:p>
          <a:p>
            <a:r>
              <a:rPr lang="en-GB" sz="1400" dirty="0">
                <a:solidFill>
                  <a:schemeClr val="bg1"/>
                </a:solidFill>
                <a:latin typeface="+mn-lt"/>
              </a:rPr>
              <a:t>Accreditation bodies that have been accepted as </a:t>
            </a:r>
          </a:p>
          <a:p>
            <a:r>
              <a:rPr lang="en-GB" sz="1400" dirty="0">
                <a:solidFill>
                  <a:schemeClr val="bg1"/>
                </a:solidFill>
                <a:latin typeface="+mn-lt"/>
              </a:rPr>
              <a:t>signatories to the ILAC MRA, and abides by its terms and </a:t>
            </a:r>
          </a:p>
          <a:p>
            <a:r>
              <a:rPr lang="en-GB" sz="1400" dirty="0">
                <a:solidFill>
                  <a:schemeClr val="bg1"/>
                </a:solidFill>
                <a:latin typeface="+mn-lt"/>
              </a:rPr>
              <a:t>conditions and by the ILAC evaluation procedures. </a:t>
            </a:r>
          </a:p>
        </p:txBody>
      </p:sp>
      <p:pic>
        <p:nvPicPr>
          <p:cNvPr id="19" name="Picture 18"/>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9512" y="2709501"/>
            <a:ext cx="4392488" cy="100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79512" y="2762925"/>
            <a:ext cx="4342920" cy="954107"/>
          </a:xfrm>
          <a:prstGeom prst="rect">
            <a:avLst/>
          </a:prstGeom>
          <a:noFill/>
        </p:spPr>
        <p:txBody>
          <a:bodyPr wrap="square" rtlCol="0">
            <a:spAutoFit/>
          </a:bodyPr>
          <a:lstStyle/>
          <a:p>
            <a:r>
              <a:rPr lang="en-GB" sz="1400" b="1" dirty="0">
                <a:solidFill>
                  <a:schemeClr val="bg1"/>
                </a:solidFill>
                <a:latin typeface="+mn-lt"/>
              </a:rPr>
              <a:t>Associates</a:t>
            </a:r>
          </a:p>
          <a:p>
            <a:r>
              <a:rPr lang="en-GB" sz="1400" dirty="0">
                <a:solidFill>
                  <a:schemeClr val="bg1"/>
                </a:solidFill>
                <a:latin typeface="+mn-lt"/>
              </a:rPr>
              <a:t>Accreditation bodies not yet signatories to the ILAC MRA, that carry out accreditation of  conformity assessment that is officially recognised in that economy. </a:t>
            </a:r>
          </a:p>
        </p:txBody>
      </p:sp>
      <p:pic>
        <p:nvPicPr>
          <p:cNvPr id="21" name="Picture 20"/>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9512" y="3789622"/>
            <a:ext cx="43924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79512" y="3843045"/>
            <a:ext cx="4342920" cy="738664"/>
          </a:xfrm>
          <a:prstGeom prst="rect">
            <a:avLst/>
          </a:prstGeom>
          <a:noFill/>
        </p:spPr>
        <p:txBody>
          <a:bodyPr wrap="square" rtlCol="0">
            <a:spAutoFit/>
          </a:bodyPr>
          <a:lstStyle/>
          <a:p>
            <a:r>
              <a:rPr lang="en-GB" sz="1400" b="1" dirty="0">
                <a:solidFill>
                  <a:schemeClr val="bg1"/>
                </a:solidFill>
                <a:latin typeface="+mn-lt"/>
              </a:rPr>
              <a:t>Affiliates</a:t>
            </a:r>
          </a:p>
          <a:p>
            <a:r>
              <a:rPr lang="en-GB" sz="1400" dirty="0">
                <a:solidFill>
                  <a:schemeClr val="bg1"/>
                </a:solidFill>
                <a:latin typeface="+mn-lt"/>
              </a:rPr>
              <a:t>Accreditation bodies that are currently operating, being developed, or intended to be developed.  </a:t>
            </a:r>
          </a:p>
        </p:txBody>
      </p:sp>
      <p:pic>
        <p:nvPicPr>
          <p:cNvPr id="23" name="Picture 22"/>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9512" y="4653135"/>
            <a:ext cx="4392488" cy="12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179512" y="4706559"/>
            <a:ext cx="4342920" cy="1169551"/>
          </a:xfrm>
          <a:prstGeom prst="rect">
            <a:avLst/>
          </a:prstGeom>
          <a:noFill/>
        </p:spPr>
        <p:txBody>
          <a:bodyPr wrap="square" rtlCol="0">
            <a:spAutoFit/>
          </a:bodyPr>
          <a:lstStyle/>
          <a:p>
            <a:r>
              <a:rPr lang="en-GB" sz="1400" b="1" dirty="0">
                <a:solidFill>
                  <a:schemeClr val="bg1"/>
                </a:solidFill>
                <a:latin typeface="+mn-lt"/>
              </a:rPr>
              <a:t>Regional Cooperation Bodies</a:t>
            </a:r>
          </a:p>
          <a:p>
            <a:r>
              <a:rPr lang="en-GB" sz="1400" dirty="0">
                <a:solidFill>
                  <a:schemeClr val="bg1"/>
                </a:solidFill>
                <a:latin typeface="+mn-lt"/>
              </a:rPr>
              <a:t>Formally established regional </a:t>
            </a:r>
            <a:r>
              <a:rPr lang="en-GB" sz="1400" dirty="0" err="1">
                <a:solidFill>
                  <a:schemeClr val="bg1"/>
                </a:solidFill>
                <a:latin typeface="+mn-lt"/>
              </a:rPr>
              <a:t>cooperations</a:t>
            </a:r>
            <a:r>
              <a:rPr lang="en-GB" sz="1400" dirty="0">
                <a:solidFill>
                  <a:schemeClr val="bg1"/>
                </a:solidFill>
                <a:latin typeface="+mn-lt"/>
              </a:rPr>
              <a:t> having objectives similar to and compatible with ILAC, which are committed to the obligations of the ILAC MRA and which consist of at least four economies.</a:t>
            </a:r>
          </a:p>
        </p:txBody>
      </p:sp>
      <p:pic>
        <p:nvPicPr>
          <p:cNvPr id="25" name="Picture 24"/>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179512" y="5949281"/>
            <a:ext cx="4392488"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179512" y="6002704"/>
            <a:ext cx="4342920" cy="738664"/>
          </a:xfrm>
          <a:prstGeom prst="rect">
            <a:avLst/>
          </a:prstGeom>
          <a:noFill/>
        </p:spPr>
        <p:txBody>
          <a:bodyPr wrap="square" rtlCol="0">
            <a:spAutoFit/>
          </a:bodyPr>
          <a:lstStyle/>
          <a:p>
            <a:r>
              <a:rPr lang="en-GB" sz="1400" b="1" dirty="0">
                <a:solidFill>
                  <a:schemeClr val="bg1"/>
                </a:solidFill>
                <a:latin typeface="+mn-lt"/>
              </a:rPr>
              <a:t>Stakeholders</a:t>
            </a:r>
          </a:p>
          <a:p>
            <a:r>
              <a:rPr lang="en-GB" sz="1400" dirty="0">
                <a:solidFill>
                  <a:schemeClr val="bg1"/>
                </a:solidFill>
                <a:latin typeface="+mn-lt"/>
              </a:rPr>
              <a:t>Representative international, regional and national organizations having an interest in the work of ILAC</a:t>
            </a:r>
          </a:p>
        </p:txBody>
      </p:sp>
      <p:pic>
        <p:nvPicPr>
          <p:cNvPr id="27" name="図 2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16216" y="1005747"/>
            <a:ext cx="792088" cy="493867"/>
          </a:xfrm>
          <a:prstGeom prst="rect">
            <a:avLst/>
          </a:prstGeom>
        </p:spPr>
      </p:pic>
    </p:spTree>
    <p:extLst>
      <p:ext uri="{BB962C8B-B14F-4D97-AF65-F5344CB8AC3E}">
        <p14:creationId xmlns:p14="http://schemas.microsoft.com/office/powerpoint/2010/main" val="322569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Global Vision</a:t>
            </a:r>
          </a:p>
        </p:txBody>
      </p:sp>
      <p:sp>
        <p:nvSpPr>
          <p:cNvPr id="3" name="Content Placeholder 2"/>
          <p:cNvSpPr>
            <a:spLocks noGrp="1"/>
          </p:cNvSpPr>
          <p:nvPr>
            <p:ph idx="1"/>
          </p:nvPr>
        </p:nvSpPr>
        <p:spPr>
          <a:xfrm>
            <a:off x="1115616" y="1412775"/>
            <a:ext cx="7714183" cy="4954687"/>
          </a:xfrm>
        </p:spPr>
        <p:txBody>
          <a:bodyPr rtlCol="0">
            <a:noAutofit/>
          </a:bodyPr>
          <a:lstStyle/>
          <a:p>
            <a:pPr marL="0" indent="0" eaLnBrk="1" fontAlgn="auto" hangingPunct="1">
              <a:lnSpc>
                <a:spcPct val="90000"/>
              </a:lnSpc>
              <a:spcBef>
                <a:spcPts val="0"/>
              </a:spcBef>
              <a:spcAft>
                <a:spcPts val="0"/>
              </a:spcAft>
              <a:buClr>
                <a:schemeClr val="accent2"/>
              </a:buClr>
              <a:buSzTx/>
              <a:buNone/>
              <a:defRPr/>
            </a:pPr>
            <a:r>
              <a:rPr lang="en-US" altLang="en-US" sz="1600" b="1" dirty="0">
                <a:latin typeface="+mn-lt"/>
                <a:ea typeface="+mj-ea"/>
                <a:cs typeface="Arial" pitchFamily="34" charset="0"/>
              </a:rPr>
              <a:t>VISION:  </a:t>
            </a:r>
          </a:p>
          <a:p>
            <a:pPr marL="0" indent="0" eaLnBrk="1" fontAlgn="auto" hangingPunct="1">
              <a:lnSpc>
                <a:spcPct val="90000"/>
              </a:lnSpc>
              <a:spcBef>
                <a:spcPts val="0"/>
              </a:spcBef>
              <a:spcAft>
                <a:spcPts val="0"/>
              </a:spcAft>
              <a:buClr>
                <a:schemeClr val="accent2"/>
              </a:buClr>
              <a:buSzTx/>
              <a:buNone/>
              <a:defRPr/>
            </a:pPr>
            <a:r>
              <a:rPr lang="en-US" altLang="en-US" sz="1600" dirty="0">
                <a:latin typeface="+mn-lt"/>
                <a:ea typeface="+mj-ea"/>
                <a:cs typeface="Arial" pitchFamily="34" charset="0"/>
              </a:rPr>
              <a:t>Accredited once accepted everywhere</a:t>
            </a:r>
          </a:p>
          <a:p>
            <a:pPr marL="0" indent="0" eaLnBrk="1" fontAlgn="auto" hangingPunct="1">
              <a:lnSpc>
                <a:spcPct val="90000"/>
              </a:lnSpc>
              <a:spcBef>
                <a:spcPts val="0"/>
              </a:spcBef>
              <a:spcAft>
                <a:spcPts val="0"/>
              </a:spcAft>
              <a:buClr>
                <a:schemeClr val="accent2"/>
              </a:buClr>
              <a:buSzTx/>
              <a:buNone/>
              <a:defRPr/>
            </a:pPr>
            <a:endParaRPr lang="en-US" altLang="en-US" sz="1600" dirty="0">
              <a:latin typeface="+mn-lt"/>
              <a:ea typeface="+mj-ea"/>
              <a:cs typeface="Arial" pitchFamily="34" charset="0"/>
            </a:endParaRPr>
          </a:p>
          <a:p>
            <a:pPr marL="0" indent="0" eaLnBrk="1" fontAlgn="auto" hangingPunct="1">
              <a:spcBef>
                <a:spcPts val="0"/>
              </a:spcBef>
              <a:spcAft>
                <a:spcPts val="0"/>
              </a:spcAft>
              <a:buClr>
                <a:schemeClr val="accent2"/>
              </a:buClr>
              <a:buNone/>
              <a:defRPr/>
            </a:pPr>
            <a:r>
              <a:rPr lang="en-US" sz="1600" b="1" dirty="0">
                <a:latin typeface="+mn-lt"/>
                <a:ea typeface="+mj-ea"/>
                <a:cs typeface="Arial" pitchFamily="34" charset="0"/>
              </a:rPr>
              <a:t>MISSION: </a:t>
            </a:r>
          </a:p>
          <a:p>
            <a:pPr marL="0" indent="0" eaLnBrk="1" fontAlgn="auto" hangingPunct="1">
              <a:spcBef>
                <a:spcPts val="0"/>
              </a:spcBef>
              <a:spcAft>
                <a:spcPts val="0"/>
              </a:spcAft>
              <a:buClr>
                <a:schemeClr val="accent2"/>
              </a:buClr>
              <a:buNone/>
              <a:defRPr/>
            </a:pPr>
            <a:r>
              <a:rPr lang="en-US" sz="1600" dirty="0">
                <a:latin typeface="+mn-lt"/>
                <a:ea typeface="+mj-ea"/>
                <a:cs typeface="Arial" pitchFamily="34" charset="0"/>
              </a:rPr>
              <a:t>To be the global solution for the national, regional and international demonstration of equivalence of reliable results from testing, calibration, inspection and related activities in both voluntary and mandatory fields/sectors.</a:t>
            </a:r>
            <a:endParaRPr lang="en-US" altLang="en-US" sz="16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6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6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6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r>
              <a:rPr lang="en-GB" sz="1600" b="1" dirty="0">
                <a:cs typeface="Arial" pitchFamily="34" charset="0"/>
              </a:rPr>
              <a:t>VISION:</a:t>
            </a:r>
          </a:p>
          <a:p>
            <a:pPr marL="0" indent="0" eaLnBrk="1" fontAlgn="auto" hangingPunct="1">
              <a:spcBef>
                <a:spcPts val="0"/>
              </a:spcBef>
              <a:spcAft>
                <a:spcPts val="0"/>
              </a:spcAft>
              <a:buClr>
                <a:schemeClr val="accent2"/>
              </a:buClr>
              <a:buNone/>
              <a:defRPr/>
            </a:pPr>
            <a:r>
              <a:rPr lang="en-CA" sz="1600" dirty="0">
                <a:cs typeface="Arial" pitchFamily="34" charset="0"/>
              </a:rPr>
              <a:t>Accreditation makes the world better.</a:t>
            </a:r>
          </a:p>
          <a:p>
            <a:pPr marL="0" indent="0" eaLnBrk="1" fontAlgn="auto" hangingPunct="1">
              <a:spcBef>
                <a:spcPts val="0"/>
              </a:spcBef>
              <a:spcAft>
                <a:spcPts val="0"/>
              </a:spcAft>
              <a:buClr>
                <a:schemeClr val="accent2"/>
              </a:buClr>
              <a:buNone/>
              <a:defRPr/>
            </a:pPr>
            <a:endParaRPr lang="en-GB" sz="1600" b="1" dirty="0">
              <a:cs typeface="Arial" pitchFamily="34" charset="0"/>
            </a:endParaRPr>
          </a:p>
          <a:p>
            <a:pPr marL="0" indent="0" eaLnBrk="1" fontAlgn="auto" hangingPunct="1">
              <a:spcBef>
                <a:spcPts val="0"/>
              </a:spcBef>
              <a:spcAft>
                <a:spcPts val="0"/>
              </a:spcAft>
              <a:buClr>
                <a:schemeClr val="accent2"/>
              </a:buClr>
              <a:buNone/>
              <a:defRPr/>
            </a:pPr>
            <a:r>
              <a:rPr lang="en-GB" sz="1600" b="1" dirty="0">
                <a:cs typeface="Arial" pitchFamily="34" charset="0"/>
              </a:rPr>
              <a:t>MISSION:</a:t>
            </a:r>
          </a:p>
          <a:p>
            <a:pPr marL="0" indent="0" eaLnBrk="1" fontAlgn="auto" hangingPunct="1">
              <a:spcBef>
                <a:spcPts val="0"/>
              </a:spcBef>
              <a:spcAft>
                <a:spcPts val="0"/>
              </a:spcAft>
              <a:buClr>
                <a:schemeClr val="accent2"/>
              </a:buClr>
              <a:buNone/>
              <a:defRPr/>
            </a:pPr>
            <a:r>
              <a:rPr lang="en-CA" sz="1600" dirty="0">
                <a:cs typeface="Arial" pitchFamily="34" charset="0"/>
              </a:rPr>
              <a:t>IAF facilitates trade and supports sustainable development using internationally recognized accredited conformity assessment to deliver the confidence needed for market acceptance of goods and services.</a:t>
            </a:r>
            <a:endParaRPr lang="en-GB" sz="1600" dirty="0">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365" y="1412776"/>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3861048"/>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41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latin typeface="+mn-lt"/>
              </a:rPr>
              <a:t>ILAC Partners</a:t>
            </a:r>
          </a:p>
        </p:txBody>
      </p:sp>
      <p:sp>
        <p:nvSpPr>
          <p:cNvPr id="11" name="Content Placeholder 2"/>
          <p:cNvSpPr>
            <a:spLocks noGrp="1"/>
          </p:cNvSpPr>
          <p:nvPr>
            <p:ph idx="1"/>
          </p:nvPr>
        </p:nvSpPr>
        <p:spPr>
          <a:xfrm>
            <a:off x="169868" y="4869160"/>
            <a:ext cx="8650287"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None/>
            </a:pPr>
            <a:r>
              <a:rPr lang="en-GB" altLang="en-US" sz="1800" dirty="0">
                <a:latin typeface="+mn-lt"/>
                <a:ea typeface="+mj-ea"/>
                <a:cs typeface="Arial" pitchFamily="34" charset="0"/>
              </a:rPr>
              <a:t>ILAC liaises and cooperates with many international bodies such as MoU partners to achieve shared objectives.</a:t>
            </a:r>
          </a:p>
          <a:p>
            <a:pPr eaLnBrk="1" fontAlgn="auto" hangingPunct="1">
              <a:spcBef>
                <a:spcPts val="0"/>
              </a:spcBef>
              <a:spcAft>
                <a:spcPts val="0"/>
              </a:spcAft>
              <a:buClr>
                <a:schemeClr val="accent2"/>
              </a:buClr>
            </a:pPr>
            <a:endParaRPr lang="en-GB" altLang="en-US"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altLang="en-US"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r>
              <a:rPr lang="en-GB" sz="1400" dirty="0">
                <a:latin typeface="+mn-lt"/>
                <a:ea typeface="+mj-ea"/>
                <a:cs typeface="Arial" pitchFamily="34" charset="0"/>
              </a:rPr>
              <a:t> </a:t>
            </a:r>
          </a:p>
          <a:p>
            <a:pPr marL="0" indent="0" eaLnBrk="1" fontAlgn="auto" hangingPunct="1">
              <a:spcBef>
                <a:spcPts val="0"/>
              </a:spcBef>
              <a:spcAft>
                <a:spcPts val="0"/>
              </a:spcAft>
              <a:buClr>
                <a:schemeClr val="accent2"/>
              </a:buClr>
              <a:buFont typeface="Arial" pitchFamily="34" charset="0"/>
              <a:buNone/>
            </a:pPr>
            <a:endParaRPr lang="en-GB" sz="1400" i="1" dirty="0">
              <a:latin typeface="+mn-lt"/>
              <a:ea typeface="+mj-ea"/>
              <a:cs typeface="Arial" pitchFamily="34" charset="0"/>
            </a:endParaRPr>
          </a:p>
        </p:txBody>
      </p:sp>
      <p:pic>
        <p:nvPicPr>
          <p:cNvPr id="4" name="Picture 19"/>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364613" y="1780975"/>
            <a:ext cx="423069" cy="253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306098" y="2584503"/>
            <a:ext cx="374040" cy="34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713" y="3184304"/>
            <a:ext cx="504868" cy="468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89127" y="2438056"/>
            <a:ext cx="374040" cy="354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6" name="Picture 14"/>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3183239" y="1793306"/>
            <a:ext cx="372268" cy="37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82353" y="2523973"/>
            <a:ext cx="373154" cy="35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306098" y="3295076"/>
            <a:ext cx="374040" cy="35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08498" y="3103570"/>
            <a:ext cx="2275305" cy="523220"/>
          </a:xfrm>
          <a:prstGeom prst="rect">
            <a:avLst/>
          </a:prstGeom>
        </p:spPr>
        <p:txBody>
          <a:bodyPr wrap="square">
            <a:spAutoFit/>
          </a:bodyPr>
          <a:lstStyle/>
          <a:p>
            <a:pPr>
              <a:spcBef>
                <a:spcPts val="0"/>
              </a:spcBef>
              <a:spcAft>
                <a:spcPts val="0"/>
              </a:spcAft>
              <a:buClr>
                <a:srgbClr val="0033CC"/>
              </a:buClr>
              <a:defRPr/>
            </a:pPr>
            <a:r>
              <a:rPr lang="en-US" altLang="en-US" sz="1400" b="1" dirty="0">
                <a:latin typeface="+mn-lt"/>
              </a:rPr>
              <a:t>International Committee on Weights &amp; Measures </a:t>
            </a:r>
          </a:p>
        </p:txBody>
      </p:sp>
      <p:sp>
        <p:nvSpPr>
          <p:cNvPr id="9" name="Rectangle 8"/>
          <p:cNvSpPr/>
          <p:nvPr/>
        </p:nvSpPr>
        <p:spPr>
          <a:xfrm>
            <a:off x="843570" y="2246034"/>
            <a:ext cx="1784214" cy="738664"/>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Electrotechnical</a:t>
            </a:r>
            <a:r>
              <a:rPr lang="en-US" altLang="en-US" sz="1400" b="1" dirty="0">
                <a:latin typeface="+mn-lt"/>
              </a:rPr>
              <a:t> Commission</a:t>
            </a:r>
            <a:endParaRPr lang="en-GB" sz="1400" b="1" dirty="0">
              <a:latin typeface="+mn-lt"/>
            </a:endParaRPr>
          </a:p>
        </p:txBody>
      </p:sp>
      <p:sp>
        <p:nvSpPr>
          <p:cNvPr id="10" name="Rectangle 9"/>
          <p:cNvSpPr/>
          <p:nvPr/>
        </p:nvSpPr>
        <p:spPr>
          <a:xfrm>
            <a:off x="6833199" y="2387653"/>
            <a:ext cx="1986956" cy="738664"/>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Organisation</a:t>
            </a:r>
            <a:r>
              <a:rPr lang="en-US" altLang="en-US" sz="1400" b="1" dirty="0">
                <a:latin typeface="+mn-lt"/>
              </a:rPr>
              <a:t> for </a:t>
            </a:r>
            <a:r>
              <a:rPr lang="en-US" altLang="en-US" sz="1400" b="1" dirty="0" err="1">
                <a:latin typeface="+mn-lt"/>
              </a:rPr>
              <a:t>Standardisation</a:t>
            </a:r>
            <a:r>
              <a:rPr lang="en-US" altLang="en-US" sz="1400" b="1" dirty="0">
                <a:latin typeface="+mn-lt"/>
              </a:rPr>
              <a:t> </a:t>
            </a:r>
            <a:endParaRPr lang="en-GB" sz="1400" b="1" dirty="0">
              <a:latin typeface="+mn-lt"/>
            </a:endParaRPr>
          </a:p>
        </p:txBody>
      </p:sp>
      <p:sp>
        <p:nvSpPr>
          <p:cNvPr id="12" name="Rectangle 11"/>
          <p:cNvSpPr/>
          <p:nvPr/>
        </p:nvSpPr>
        <p:spPr>
          <a:xfrm>
            <a:off x="843570" y="3048998"/>
            <a:ext cx="2098371" cy="738664"/>
          </a:xfrm>
          <a:prstGeom prst="rect">
            <a:avLst/>
          </a:prstGeom>
        </p:spPr>
        <p:txBody>
          <a:bodyPr wrap="square">
            <a:spAutoFit/>
          </a:bodyPr>
          <a:lstStyle/>
          <a:p>
            <a:pPr>
              <a:spcBef>
                <a:spcPts val="0"/>
              </a:spcBef>
              <a:spcAft>
                <a:spcPts val="0"/>
              </a:spcAft>
            </a:pPr>
            <a:r>
              <a:rPr lang="en-US" altLang="en-US" sz="1400" b="1" dirty="0">
                <a:latin typeface="+mn-lt"/>
              </a:rPr>
              <a:t>UN Industrial Development </a:t>
            </a:r>
            <a:r>
              <a:rPr lang="en-US" altLang="en-US" sz="1400" b="1" dirty="0" err="1">
                <a:latin typeface="+mn-lt"/>
              </a:rPr>
              <a:t>Organisation</a:t>
            </a:r>
            <a:endParaRPr lang="en-GB" sz="1400" b="1" dirty="0">
              <a:latin typeface="+mn-lt"/>
            </a:endParaRPr>
          </a:p>
        </p:txBody>
      </p:sp>
      <p:sp>
        <p:nvSpPr>
          <p:cNvPr id="13" name="Rectangle 12"/>
          <p:cNvSpPr/>
          <p:nvPr/>
        </p:nvSpPr>
        <p:spPr>
          <a:xfrm>
            <a:off x="3654425" y="1848899"/>
            <a:ext cx="2158604" cy="307777"/>
          </a:xfrm>
          <a:prstGeom prst="rect">
            <a:avLst/>
          </a:prstGeom>
        </p:spPr>
        <p:txBody>
          <a:bodyPr wrap="none">
            <a:spAutoFit/>
          </a:bodyPr>
          <a:lstStyle/>
          <a:p>
            <a:pPr>
              <a:spcBef>
                <a:spcPts val="0"/>
              </a:spcBef>
              <a:spcAft>
                <a:spcPts val="0"/>
              </a:spcAft>
              <a:buClr>
                <a:srgbClr val="0033CC"/>
              </a:buClr>
              <a:defRPr/>
            </a:pPr>
            <a:r>
              <a:rPr lang="en-US" altLang="en-US" sz="1400" b="1" dirty="0">
                <a:latin typeface="+mn-lt"/>
              </a:rPr>
              <a:t>World Anti-Doping Agency</a:t>
            </a:r>
          </a:p>
        </p:txBody>
      </p:sp>
      <p:sp>
        <p:nvSpPr>
          <p:cNvPr id="14" name="Rectangle 13"/>
          <p:cNvSpPr/>
          <p:nvPr/>
        </p:nvSpPr>
        <p:spPr>
          <a:xfrm>
            <a:off x="3708498" y="2399351"/>
            <a:ext cx="2158604" cy="523220"/>
          </a:xfrm>
          <a:prstGeom prst="rect">
            <a:avLst/>
          </a:prstGeom>
        </p:spPr>
        <p:txBody>
          <a:bodyPr wrap="square">
            <a:spAutoFit/>
          </a:bodyPr>
          <a:lstStyle/>
          <a:p>
            <a:pPr>
              <a:spcBef>
                <a:spcPts val="0"/>
              </a:spcBef>
              <a:spcAft>
                <a:spcPts val="0"/>
              </a:spcAft>
              <a:buClr>
                <a:srgbClr val="0033CC"/>
              </a:buClr>
              <a:defRPr/>
            </a:pPr>
            <a:r>
              <a:rPr lang="en-US" altLang="en-US" sz="1400" b="1" dirty="0">
                <a:latin typeface="+mn-lt"/>
              </a:rPr>
              <a:t>International Federation for Clinical Chemistry </a:t>
            </a:r>
          </a:p>
        </p:txBody>
      </p:sp>
      <p:sp>
        <p:nvSpPr>
          <p:cNvPr id="15" name="Rectangle 14"/>
          <p:cNvSpPr/>
          <p:nvPr/>
        </p:nvSpPr>
        <p:spPr>
          <a:xfrm>
            <a:off x="6833199" y="3175846"/>
            <a:ext cx="2068326" cy="738664"/>
          </a:xfrm>
          <a:prstGeom prst="rect">
            <a:avLst/>
          </a:prstGeom>
        </p:spPr>
        <p:txBody>
          <a:bodyPr wrap="square">
            <a:spAutoFit/>
          </a:bodyPr>
          <a:lstStyle/>
          <a:p>
            <a:pPr>
              <a:spcBef>
                <a:spcPts val="0"/>
              </a:spcBef>
              <a:spcAft>
                <a:spcPts val="0"/>
              </a:spcAft>
            </a:pPr>
            <a:r>
              <a:rPr lang="en-US" altLang="en-US" sz="1400" b="1" dirty="0">
                <a:latin typeface="+mn-lt"/>
              </a:rPr>
              <a:t>International Telecommunications Union</a:t>
            </a:r>
            <a:endParaRPr lang="en-GB" sz="1400" b="1" dirty="0">
              <a:latin typeface="+mn-lt"/>
            </a:endParaRPr>
          </a:p>
        </p:txBody>
      </p:sp>
      <p:sp>
        <p:nvSpPr>
          <p:cNvPr id="16" name="Rectangle 15"/>
          <p:cNvSpPr/>
          <p:nvPr/>
        </p:nvSpPr>
        <p:spPr>
          <a:xfrm>
            <a:off x="6788060" y="1772572"/>
            <a:ext cx="2158604" cy="523220"/>
          </a:xfrm>
          <a:prstGeom prst="rect">
            <a:avLst/>
          </a:prstGeom>
        </p:spPr>
        <p:txBody>
          <a:bodyPr wrap="square">
            <a:spAutoFit/>
          </a:bodyPr>
          <a:lstStyle/>
          <a:p>
            <a:pPr>
              <a:spcBef>
                <a:spcPts val="0"/>
              </a:spcBef>
              <a:spcAft>
                <a:spcPts val="0"/>
              </a:spcAft>
              <a:buClr>
                <a:srgbClr val="0033CC"/>
              </a:buClr>
              <a:defRPr/>
            </a:pPr>
            <a:r>
              <a:rPr lang="en-GB" altLang="en-US" sz="1400" b="1" dirty="0">
                <a:latin typeface="+mn-lt"/>
              </a:rPr>
              <a:t>International Organization of Legal Metrology</a:t>
            </a:r>
            <a:endParaRPr lang="en-US" altLang="en-US" sz="1400" b="1" dirty="0">
              <a:latin typeface="+mn-lt"/>
            </a:endParaRPr>
          </a:p>
        </p:txBody>
      </p:sp>
      <p:sp>
        <p:nvSpPr>
          <p:cNvPr id="17" name="Rectangle 16"/>
          <p:cNvSpPr/>
          <p:nvPr/>
        </p:nvSpPr>
        <p:spPr>
          <a:xfrm>
            <a:off x="843570" y="1645968"/>
            <a:ext cx="2072246" cy="523220"/>
          </a:xfrm>
          <a:prstGeom prst="rect">
            <a:avLst/>
          </a:prstGeom>
        </p:spPr>
        <p:txBody>
          <a:bodyPr wrap="square">
            <a:spAutoFit/>
          </a:bodyPr>
          <a:lstStyle/>
          <a:p>
            <a:pPr marL="0" lvl="1" indent="0" eaLnBrk="1" fontAlgn="auto" hangingPunct="1">
              <a:spcBef>
                <a:spcPts val="0"/>
              </a:spcBef>
              <a:spcAft>
                <a:spcPts val="0"/>
              </a:spcAft>
              <a:buClr>
                <a:schemeClr val="accent2"/>
              </a:buClr>
              <a:buNone/>
            </a:pPr>
            <a:r>
              <a:rPr lang="en-US" altLang="en-US" sz="1400" b="1" dirty="0">
                <a:latin typeface="+mn-lt"/>
              </a:rPr>
              <a:t>International Accreditation Forum</a:t>
            </a:r>
          </a:p>
        </p:txBody>
      </p:sp>
      <p:pic>
        <p:nvPicPr>
          <p:cNvPr id="28" name="Picture 19"/>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3" descr="ilacRGB"/>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p:cNvPicPr>
            <a:picLocks noChangeAspect="1" noChangeArrowheads="1"/>
          </p:cNvPicPr>
          <p:nvPr/>
        </p:nvPicPr>
        <p:blipFill>
          <a:blip r:embed="rId11"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emp Folder\BIPM-2014-160px3.jp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182353" y="3260840"/>
            <a:ext cx="438912" cy="23774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306098" y="1875246"/>
            <a:ext cx="373154" cy="31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descr="H:\+ILAC\Short-term Projects\ISO IHAF WB logos\IHAF-logo.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79512" y="3973415"/>
            <a:ext cx="761101" cy="42621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ILAC\Short-term Projects\ISO IHAF WB logos\WB-vertical.jpg"/>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030713" y="3936891"/>
            <a:ext cx="676433" cy="30777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6"/>
          <p:cNvSpPr txBox="1"/>
          <p:nvPr/>
        </p:nvSpPr>
        <p:spPr>
          <a:xfrm>
            <a:off x="878753" y="3947465"/>
            <a:ext cx="1872208" cy="738664"/>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ts val="0"/>
              </a:spcBef>
              <a:spcAft>
                <a:spcPts val="0"/>
              </a:spcAft>
            </a:pPr>
            <a:r>
              <a:rPr lang="en-AU" sz="1400" b="1" dirty="0">
                <a:latin typeface="+mn-lt"/>
              </a:rPr>
              <a:t>International Halal Accreditation Forum </a:t>
            </a:r>
          </a:p>
        </p:txBody>
      </p:sp>
      <p:sp>
        <p:nvSpPr>
          <p:cNvPr id="32" name="TextBox 17"/>
          <p:cNvSpPr txBox="1"/>
          <p:nvPr/>
        </p:nvSpPr>
        <p:spPr>
          <a:xfrm>
            <a:off x="3708498" y="3980056"/>
            <a:ext cx="1200800" cy="307777"/>
          </a:xfrm>
          <a:prstGeom prst="rect">
            <a:avLst/>
          </a:prstGeom>
          <a:noFill/>
        </p:spPr>
        <p:txBody>
          <a:bodyPr wrap="square" rtlCol="0">
            <a:spAutoFit/>
          </a:bodyPr>
          <a:lstStyle>
            <a:defPPr>
              <a:defRPr lang="en-A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ts val="0"/>
              </a:spcBef>
              <a:spcAft>
                <a:spcPts val="0"/>
              </a:spcAft>
            </a:pPr>
            <a:r>
              <a:rPr lang="en-AU" sz="1400" b="1" dirty="0">
                <a:latin typeface="+mn-lt"/>
              </a:rPr>
              <a:t>World Bank</a:t>
            </a:r>
          </a:p>
        </p:txBody>
      </p:sp>
      <p:pic>
        <p:nvPicPr>
          <p:cNvPr id="2" name="Picture 1">
            <a:extLst>
              <a:ext uri="{FF2B5EF4-FFF2-40B4-BE49-F238E27FC236}">
                <a16:creationId xmlns="" xmlns:a16="http://schemas.microsoft.com/office/drawing/2014/main" id="{E2FA9463-569A-4484-A461-F3262BF15285}"/>
              </a:ext>
            </a:extLst>
          </p:cNvPr>
          <p:cNvPicPr>
            <a:picLocks noChangeAspect="1"/>
          </p:cNvPicPr>
          <p:nvPr/>
        </p:nvPicPr>
        <p:blipFill>
          <a:blip r:embed="rId16"/>
          <a:stretch>
            <a:fillRect/>
          </a:stretch>
        </p:blipFill>
        <p:spPr>
          <a:xfrm>
            <a:off x="6292127" y="3185823"/>
            <a:ext cx="464541" cy="523220"/>
          </a:xfrm>
          <a:prstGeom prst="rect">
            <a:avLst/>
          </a:prstGeom>
        </p:spPr>
      </p:pic>
      <p:pic>
        <p:nvPicPr>
          <p:cNvPr id="3" name="Picture 2"/>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276525" y="4011102"/>
            <a:ext cx="527101" cy="405575"/>
          </a:xfrm>
          <a:prstGeom prst="rect">
            <a:avLst/>
          </a:prstGeom>
        </p:spPr>
      </p:pic>
      <p:sp>
        <p:nvSpPr>
          <p:cNvPr id="5" name="TextBox 4"/>
          <p:cNvSpPr txBox="1"/>
          <p:nvPr/>
        </p:nvSpPr>
        <p:spPr>
          <a:xfrm>
            <a:off x="6853347" y="4038895"/>
            <a:ext cx="1314674" cy="307777"/>
          </a:xfrm>
          <a:prstGeom prst="rect">
            <a:avLst/>
          </a:prstGeom>
          <a:noFill/>
        </p:spPr>
        <p:txBody>
          <a:bodyPr wrap="square" rtlCol="0">
            <a:spAutoFit/>
          </a:bodyPr>
          <a:lstStyle/>
          <a:p>
            <a:r>
              <a:rPr lang="en-US" sz="1400" b="1" dirty="0" err="1">
                <a:latin typeface="Calibri" panose="020F0502020204030204" pitchFamily="34" charset="0"/>
              </a:rPr>
              <a:t>INetQI</a:t>
            </a:r>
            <a:endParaRPr lang="en-AU" sz="1400" b="1" dirty="0">
              <a:latin typeface="Calibri" panose="020F0502020204030204" pitchFamily="34" charset="0"/>
            </a:endParaRPr>
          </a:p>
        </p:txBody>
      </p:sp>
    </p:spTree>
    <p:extLst>
      <p:ext uri="{BB962C8B-B14F-4D97-AF65-F5344CB8AC3E}">
        <p14:creationId xmlns:p14="http://schemas.microsoft.com/office/powerpoint/2010/main" val="2858608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IAF Partners</a:t>
            </a:r>
          </a:p>
        </p:txBody>
      </p:sp>
      <p:sp>
        <p:nvSpPr>
          <p:cNvPr id="16" name="Content Placeholder 2"/>
          <p:cNvSpPr>
            <a:spLocks noGrp="1"/>
          </p:cNvSpPr>
          <p:nvPr>
            <p:ph idx="1"/>
          </p:nvPr>
        </p:nvSpPr>
        <p:spPr>
          <a:xfrm>
            <a:off x="179512" y="980728"/>
            <a:ext cx="8650287"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altLang="en-US" sz="1400" dirty="0">
                <a:latin typeface="+mn-lt"/>
                <a:ea typeface="+mj-ea"/>
                <a:cs typeface="Arial" pitchFamily="34" charset="0"/>
              </a:rPr>
              <a:t>IAF works with a number of organisations and cooperates with many international bodies, including numerous MoU partners, to achieve shared objectives.</a:t>
            </a:r>
            <a:endParaRPr lang="en-GB" sz="1400" i="1" dirty="0">
              <a:latin typeface="+mn-lt"/>
              <a:ea typeface="+mj-ea"/>
              <a:cs typeface="Arial" pitchFamily="34" charset="0"/>
            </a:endParaRPr>
          </a:p>
        </p:txBody>
      </p:sp>
      <p:pic>
        <p:nvPicPr>
          <p:cNvPr id="19" name="Picture 23" descr="ilac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0359" y="6210394"/>
            <a:ext cx="846137" cy="527567"/>
          </a:xfrm>
          <a:prstGeom prst="rect">
            <a:avLst/>
          </a:prstGeom>
        </p:spPr>
      </p:pic>
      <p:pic>
        <p:nvPicPr>
          <p:cNvPr id="44" name="Picture 23" descr="ilac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049" y="1637671"/>
            <a:ext cx="609625" cy="6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0758" y="5701122"/>
            <a:ext cx="496480" cy="46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Rectangle 45"/>
          <p:cNvSpPr/>
          <p:nvPr/>
        </p:nvSpPr>
        <p:spPr>
          <a:xfrm>
            <a:off x="1747213" y="2412286"/>
            <a:ext cx="2275305" cy="523220"/>
          </a:xfrm>
          <a:prstGeom prst="rect">
            <a:avLst/>
          </a:prstGeom>
        </p:spPr>
        <p:txBody>
          <a:bodyPr wrap="square">
            <a:spAutoFit/>
          </a:bodyPr>
          <a:lstStyle/>
          <a:p>
            <a:pPr>
              <a:spcBef>
                <a:spcPts val="0"/>
              </a:spcBef>
              <a:spcAft>
                <a:spcPts val="0"/>
              </a:spcAft>
              <a:buClr>
                <a:srgbClr val="0033CC"/>
              </a:buClr>
              <a:defRPr/>
            </a:pPr>
            <a:r>
              <a:rPr lang="en-GB" altLang="en-US" sz="1400" b="1" dirty="0">
                <a:latin typeface="+mn-lt"/>
              </a:rPr>
              <a:t>International Organization of Legal Metrology</a:t>
            </a:r>
            <a:endParaRPr lang="en-US" altLang="en-US" sz="1400" b="1" dirty="0">
              <a:latin typeface="+mn-lt"/>
            </a:endParaRPr>
          </a:p>
        </p:txBody>
      </p:sp>
      <p:sp>
        <p:nvSpPr>
          <p:cNvPr id="47" name="Rectangle 46"/>
          <p:cNvSpPr/>
          <p:nvPr/>
        </p:nvSpPr>
        <p:spPr>
          <a:xfrm>
            <a:off x="6046439" y="1722584"/>
            <a:ext cx="2412625" cy="523220"/>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Organisation</a:t>
            </a:r>
            <a:r>
              <a:rPr lang="en-US" altLang="en-US" sz="1400" b="1" dirty="0">
                <a:latin typeface="+mn-lt"/>
              </a:rPr>
              <a:t> for </a:t>
            </a:r>
            <a:r>
              <a:rPr lang="en-US" altLang="en-US" sz="1400" b="1" dirty="0" err="1">
                <a:latin typeface="+mn-lt"/>
              </a:rPr>
              <a:t>Standardisation</a:t>
            </a:r>
            <a:r>
              <a:rPr lang="en-US" altLang="en-US" sz="1400" b="1" dirty="0">
                <a:latin typeface="+mn-lt"/>
              </a:rPr>
              <a:t> </a:t>
            </a:r>
            <a:endParaRPr lang="en-GB" sz="1400" b="1" dirty="0">
              <a:latin typeface="+mn-lt"/>
            </a:endParaRPr>
          </a:p>
        </p:txBody>
      </p:sp>
      <p:pic>
        <p:nvPicPr>
          <p:cNvPr id="48"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80874" y="2375859"/>
            <a:ext cx="676249"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340798" y="4655118"/>
            <a:ext cx="1436809" cy="43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8"/>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02604" y="3032433"/>
            <a:ext cx="832788" cy="772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ectangle 50"/>
          <p:cNvSpPr/>
          <p:nvPr/>
        </p:nvSpPr>
        <p:spPr>
          <a:xfrm>
            <a:off x="1777607" y="3146837"/>
            <a:ext cx="2256977" cy="523220"/>
          </a:xfrm>
          <a:prstGeom prst="rect">
            <a:avLst/>
          </a:prstGeom>
        </p:spPr>
        <p:txBody>
          <a:bodyPr wrap="square">
            <a:spAutoFit/>
          </a:bodyPr>
          <a:lstStyle/>
          <a:p>
            <a:pPr>
              <a:spcBef>
                <a:spcPts val="0"/>
              </a:spcBef>
              <a:spcAft>
                <a:spcPts val="0"/>
              </a:spcAft>
            </a:pPr>
            <a:r>
              <a:rPr lang="en-US" altLang="en-US" sz="1400" b="1" dirty="0">
                <a:latin typeface="+mn-lt"/>
              </a:rPr>
              <a:t>UN Industrial Development </a:t>
            </a:r>
            <a:r>
              <a:rPr lang="en-US" altLang="en-US" sz="1400" b="1" dirty="0" err="1">
                <a:latin typeface="+mn-lt"/>
              </a:rPr>
              <a:t>Organisation</a:t>
            </a:r>
            <a:endParaRPr lang="en-GB" sz="1400" b="1" dirty="0">
              <a:latin typeface="+mn-lt"/>
            </a:endParaRPr>
          </a:p>
        </p:txBody>
      </p:sp>
      <p:sp>
        <p:nvSpPr>
          <p:cNvPr id="52" name="Rectangle 51"/>
          <p:cNvSpPr/>
          <p:nvPr/>
        </p:nvSpPr>
        <p:spPr>
          <a:xfrm>
            <a:off x="1747213" y="1680127"/>
            <a:ext cx="2520667" cy="523220"/>
          </a:xfrm>
          <a:prstGeom prst="rect">
            <a:avLst/>
          </a:prstGeom>
        </p:spPr>
        <p:txBody>
          <a:bodyPr wrap="square">
            <a:spAutoFit/>
          </a:bodyPr>
          <a:lstStyle/>
          <a:p>
            <a:pPr>
              <a:spcBef>
                <a:spcPts val="0"/>
              </a:spcBef>
              <a:spcAft>
                <a:spcPts val="0"/>
              </a:spcAft>
            </a:pPr>
            <a:r>
              <a:rPr lang="en-US" altLang="en-US" sz="1400" b="1" dirty="0">
                <a:latin typeface="+mn-lt"/>
              </a:rPr>
              <a:t>International Laboratory Accreditation Cooperation</a:t>
            </a:r>
            <a:endParaRPr lang="en-GB" sz="1400" b="1" dirty="0">
              <a:latin typeface="+mn-lt"/>
            </a:endParaRPr>
          </a:p>
        </p:txBody>
      </p:sp>
      <p:sp>
        <p:nvSpPr>
          <p:cNvPr id="53" name="Rectangle 52"/>
          <p:cNvSpPr/>
          <p:nvPr/>
        </p:nvSpPr>
        <p:spPr>
          <a:xfrm>
            <a:off x="1791781" y="5687174"/>
            <a:ext cx="2309054" cy="523220"/>
          </a:xfrm>
          <a:prstGeom prst="rect">
            <a:avLst/>
          </a:prstGeom>
        </p:spPr>
        <p:txBody>
          <a:bodyPr wrap="square">
            <a:spAutoFit/>
          </a:bodyPr>
          <a:lstStyle/>
          <a:p>
            <a:pPr>
              <a:spcBef>
                <a:spcPts val="0"/>
              </a:spcBef>
              <a:spcAft>
                <a:spcPts val="0"/>
              </a:spcAft>
            </a:pPr>
            <a:r>
              <a:rPr lang="en-US" altLang="en-US" sz="1400" b="1" dirty="0">
                <a:latin typeface="+mn-lt"/>
              </a:rPr>
              <a:t>International Telecommunications Union</a:t>
            </a:r>
            <a:endParaRPr lang="en-GB" sz="1400" b="1" dirty="0">
              <a:latin typeface="+mn-lt"/>
            </a:endParaRPr>
          </a:p>
        </p:txBody>
      </p:sp>
      <p:sp>
        <p:nvSpPr>
          <p:cNvPr id="54" name="Rectangle 8"/>
          <p:cNvSpPr/>
          <p:nvPr/>
        </p:nvSpPr>
        <p:spPr>
          <a:xfrm>
            <a:off x="6058086" y="2345015"/>
            <a:ext cx="1784214" cy="738664"/>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Electrotechnical</a:t>
            </a:r>
            <a:r>
              <a:rPr lang="en-US" altLang="en-US" sz="1400" b="1" dirty="0">
                <a:latin typeface="+mn-lt"/>
              </a:rPr>
              <a:t> Commission</a:t>
            </a:r>
            <a:endParaRPr lang="en-GB" sz="1400" b="1" dirty="0">
              <a:latin typeface="+mn-lt"/>
            </a:endParaRPr>
          </a:p>
        </p:txBody>
      </p:sp>
      <p:pic>
        <p:nvPicPr>
          <p:cNvPr id="55" name="Picture 11"/>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5076056" y="2397363"/>
            <a:ext cx="619683" cy="587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55"/>
          <p:cNvPicPr>
            <a:picLocks noChangeAspect="1"/>
          </p:cNvPicPr>
          <p:nvPr/>
        </p:nvPicPr>
        <p:blipFill>
          <a:blip r:embed="rId10"/>
          <a:stretch>
            <a:fillRect/>
          </a:stretch>
        </p:blipFill>
        <p:spPr>
          <a:xfrm>
            <a:off x="5076056" y="1706064"/>
            <a:ext cx="619683" cy="573887"/>
          </a:xfrm>
          <a:prstGeom prst="rect">
            <a:avLst/>
          </a:prstGeom>
        </p:spPr>
      </p:pic>
      <p:pic>
        <p:nvPicPr>
          <p:cNvPr id="57" name="Picture 56" descr="H:\+ILAC\Short-term Projects\ISO IHAF WB logos\IHAF-logo.jpg"/>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870152" y="3041812"/>
            <a:ext cx="1167315" cy="65369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descr="H:\+ILAC\Short-term Projects\ISO IHAF WB logos\WB-vertical.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88786" y="3871902"/>
            <a:ext cx="1262147" cy="574277"/>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1777607" y="3984917"/>
            <a:ext cx="2520667" cy="307777"/>
          </a:xfrm>
          <a:prstGeom prst="rect">
            <a:avLst/>
          </a:prstGeom>
        </p:spPr>
        <p:txBody>
          <a:bodyPr wrap="square">
            <a:spAutoFit/>
          </a:bodyPr>
          <a:lstStyle/>
          <a:p>
            <a:pPr>
              <a:spcBef>
                <a:spcPts val="0"/>
              </a:spcBef>
              <a:spcAft>
                <a:spcPts val="0"/>
              </a:spcAft>
            </a:pPr>
            <a:r>
              <a:rPr lang="en-US" sz="1400" b="1" dirty="0">
                <a:latin typeface="+mn-lt"/>
              </a:rPr>
              <a:t>World Bank</a:t>
            </a:r>
            <a:endParaRPr lang="en-GB" sz="1400" b="1" dirty="0">
              <a:latin typeface="+mn-lt"/>
            </a:endParaRPr>
          </a:p>
        </p:txBody>
      </p:sp>
      <p:sp>
        <p:nvSpPr>
          <p:cNvPr id="60" name="Rectangle 59"/>
          <p:cNvSpPr/>
          <p:nvPr/>
        </p:nvSpPr>
        <p:spPr>
          <a:xfrm>
            <a:off x="6048516" y="3105464"/>
            <a:ext cx="2520667" cy="523220"/>
          </a:xfrm>
          <a:prstGeom prst="rect">
            <a:avLst/>
          </a:prstGeom>
        </p:spPr>
        <p:txBody>
          <a:bodyPr wrap="square">
            <a:spAutoFit/>
          </a:bodyPr>
          <a:lstStyle/>
          <a:p>
            <a:pPr>
              <a:spcBef>
                <a:spcPts val="0"/>
              </a:spcBef>
              <a:spcAft>
                <a:spcPts val="0"/>
              </a:spcAft>
            </a:pPr>
            <a:r>
              <a:rPr lang="en-US" sz="1400" b="1" dirty="0">
                <a:latin typeface="+mn-lt"/>
              </a:rPr>
              <a:t>International Halal Accreditation Forum </a:t>
            </a:r>
            <a:endParaRPr lang="en-GB" sz="1400" b="1" dirty="0">
              <a:latin typeface="+mn-lt"/>
            </a:endParaRPr>
          </a:p>
        </p:txBody>
      </p:sp>
      <p:sp>
        <p:nvSpPr>
          <p:cNvPr id="61" name="Rectangle 60"/>
          <p:cNvSpPr/>
          <p:nvPr/>
        </p:nvSpPr>
        <p:spPr>
          <a:xfrm>
            <a:off x="1787015" y="4698971"/>
            <a:ext cx="2520667" cy="307777"/>
          </a:xfrm>
          <a:prstGeom prst="rect">
            <a:avLst/>
          </a:prstGeom>
        </p:spPr>
        <p:txBody>
          <a:bodyPr wrap="square">
            <a:spAutoFit/>
          </a:bodyPr>
          <a:lstStyle/>
          <a:p>
            <a:pPr>
              <a:spcBef>
                <a:spcPts val="0"/>
              </a:spcBef>
              <a:spcAft>
                <a:spcPts val="0"/>
              </a:spcAft>
            </a:pPr>
            <a:r>
              <a:rPr lang="en-US" sz="1400" b="1" dirty="0">
                <a:latin typeface="+mn-lt"/>
              </a:rPr>
              <a:t>GLOBALG.A.P.</a:t>
            </a:r>
            <a:endParaRPr lang="en-GB" sz="1400" b="1" dirty="0">
              <a:latin typeface="+mn-lt"/>
            </a:endParaRPr>
          </a:p>
        </p:txBody>
      </p:sp>
      <p:pic>
        <p:nvPicPr>
          <p:cNvPr id="5" name="Imagen 4">
            <a:extLst>
              <a:ext uri="{FF2B5EF4-FFF2-40B4-BE49-F238E27FC236}">
                <a16:creationId xmlns="" xmlns:a16="http://schemas.microsoft.com/office/drawing/2014/main" id="{301357CC-751A-4D57-B6D2-5E9CF4C2EFBC}"/>
              </a:ext>
            </a:extLst>
          </p:cNvPr>
          <p:cNvPicPr>
            <a:picLocks noChangeAspect="1"/>
          </p:cNvPicPr>
          <p:nvPr/>
        </p:nvPicPr>
        <p:blipFill>
          <a:blip r:embed="rId13"/>
          <a:stretch>
            <a:fillRect/>
          </a:stretch>
        </p:blipFill>
        <p:spPr>
          <a:xfrm>
            <a:off x="4915985" y="3766801"/>
            <a:ext cx="990311" cy="470398"/>
          </a:xfrm>
          <a:prstGeom prst="rect">
            <a:avLst/>
          </a:prstGeom>
        </p:spPr>
      </p:pic>
      <p:sp>
        <p:nvSpPr>
          <p:cNvPr id="6" name="CuadroTexto 5">
            <a:extLst>
              <a:ext uri="{FF2B5EF4-FFF2-40B4-BE49-F238E27FC236}">
                <a16:creationId xmlns="" xmlns:a16="http://schemas.microsoft.com/office/drawing/2014/main" id="{147DFC11-0F03-457A-A906-CB40FA5F1EDC}"/>
              </a:ext>
            </a:extLst>
          </p:cNvPr>
          <p:cNvSpPr txBox="1"/>
          <p:nvPr/>
        </p:nvSpPr>
        <p:spPr>
          <a:xfrm>
            <a:off x="6058086" y="3723307"/>
            <a:ext cx="2281911" cy="523220"/>
          </a:xfrm>
          <a:prstGeom prst="rect">
            <a:avLst/>
          </a:prstGeom>
          <a:noFill/>
        </p:spPr>
        <p:txBody>
          <a:bodyPr wrap="square" rtlCol="0">
            <a:spAutoFit/>
          </a:bodyPr>
          <a:lstStyle/>
          <a:p>
            <a:r>
              <a:rPr lang="en-US" sz="1400" b="1" dirty="0">
                <a:latin typeface="+mn-lt"/>
              </a:rPr>
              <a:t>International Personnel Certification Association</a:t>
            </a:r>
          </a:p>
        </p:txBody>
      </p:sp>
      <p:pic>
        <p:nvPicPr>
          <p:cNvPr id="7" name="Imagen 6">
            <a:extLst>
              <a:ext uri="{FF2B5EF4-FFF2-40B4-BE49-F238E27FC236}">
                <a16:creationId xmlns="" xmlns:a16="http://schemas.microsoft.com/office/drawing/2014/main" id="{8A211AA8-779F-4792-8913-AF94DB30EA1B}"/>
              </a:ext>
            </a:extLst>
          </p:cNvPr>
          <p:cNvPicPr>
            <a:picLocks noChangeAspect="1"/>
          </p:cNvPicPr>
          <p:nvPr/>
        </p:nvPicPr>
        <p:blipFill>
          <a:blip r:embed="rId14"/>
          <a:stretch>
            <a:fillRect/>
          </a:stretch>
        </p:blipFill>
        <p:spPr>
          <a:xfrm>
            <a:off x="518511" y="5167916"/>
            <a:ext cx="1143000" cy="352425"/>
          </a:xfrm>
          <a:prstGeom prst="rect">
            <a:avLst/>
          </a:prstGeom>
        </p:spPr>
      </p:pic>
      <p:sp>
        <p:nvSpPr>
          <p:cNvPr id="9" name="CuadroTexto 8">
            <a:extLst>
              <a:ext uri="{FF2B5EF4-FFF2-40B4-BE49-F238E27FC236}">
                <a16:creationId xmlns="" xmlns:a16="http://schemas.microsoft.com/office/drawing/2014/main" id="{F5321591-3600-4E23-AA89-96C7FBFDCF43}"/>
              </a:ext>
            </a:extLst>
          </p:cNvPr>
          <p:cNvSpPr txBox="1"/>
          <p:nvPr/>
        </p:nvSpPr>
        <p:spPr>
          <a:xfrm>
            <a:off x="1766728" y="5085351"/>
            <a:ext cx="2565725" cy="523220"/>
          </a:xfrm>
          <a:prstGeom prst="rect">
            <a:avLst/>
          </a:prstGeom>
          <a:noFill/>
        </p:spPr>
        <p:txBody>
          <a:bodyPr wrap="square" rtlCol="0">
            <a:spAutoFit/>
          </a:bodyPr>
          <a:lstStyle/>
          <a:p>
            <a:r>
              <a:rPr lang="en-US" sz="1400" b="1" dirty="0">
                <a:latin typeface="+mj-lt"/>
              </a:rPr>
              <a:t>The Quality and Safety System for Specialty Feed Ingredients</a:t>
            </a:r>
          </a:p>
        </p:txBody>
      </p:sp>
      <p:sp>
        <p:nvSpPr>
          <p:cNvPr id="10" name="CuadroTexto 9">
            <a:extLst>
              <a:ext uri="{FF2B5EF4-FFF2-40B4-BE49-F238E27FC236}">
                <a16:creationId xmlns="" xmlns:a16="http://schemas.microsoft.com/office/drawing/2014/main" id="{61528708-A5A4-4093-B815-040147CB0E74}"/>
              </a:ext>
            </a:extLst>
          </p:cNvPr>
          <p:cNvSpPr txBox="1"/>
          <p:nvPr/>
        </p:nvSpPr>
        <p:spPr>
          <a:xfrm>
            <a:off x="6072931" y="4411845"/>
            <a:ext cx="1962175" cy="523220"/>
          </a:xfrm>
          <a:prstGeom prst="rect">
            <a:avLst/>
          </a:prstGeom>
          <a:noFill/>
        </p:spPr>
        <p:txBody>
          <a:bodyPr wrap="square" rtlCol="0">
            <a:spAutoFit/>
          </a:bodyPr>
          <a:lstStyle/>
          <a:p>
            <a:r>
              <a:rPr lang="en-US" sz="1400" b="1" dirty="0">
                <a:latin typeface="+mj-lt"/>
              </a:rPr>
              <a:t>The Global Food Safety Initiative</a:t>
            </a:r>
            <a:endParaRPr lang="en-US" dirty="0"/>
          </a:p>
        </p:txBody>
      </p:sp>
      <p:pic>
        <p:nvPicPr>
          <p:cNvPr id="12" name="Imagen 11">
            <a:extLst>
              <a:ext uri="{FF2B5EF4-FFF2-40B4-BE49-F238E27FC236}">
                <a16:creationId xmlns="" xmlns:a16="http://schemas.microsoft.com/office/drawing/2014/main" id="{9125C99C-CE71-4A5C-B54D-9AA698EA35F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945655" y="4417752"/>
            <a:ext cx="930969" cy="474732"/>
          </a:xfrm>
          <a:prstGeom prst="rect">
            <a:avLst/>
          </a:prstGeom>
        </p:spPr>
      </p:pic>
      <p:pic>
        <p:nvPicPr>
          <p:cNvPr id="2" name="Picture 1">
            <a:extLst>
              <a:ext uri="{FF2B5EF4-FFF2-40B4-BE49-F238E27FC236}">
                <a16:creationId xmlns="" xmlns:a16="http://schemas.microsoft.com/office/drawing/2014/main" id="{4A9D7161-C07F-4CE3-A250-B1352548DF46}"/>
              </a:ext>
            </a:extLst>
          </p:cNvPr>
          <p:cNvPicPr>
            <a:picLocks noChangeAspect="1"/>
          </p:cNvPicPr>
          <p:nvPr/>
        </p:nvPicPr>
        <p:blipFill>
          <a:blip r:embed="rId16"/>
          <a:stretch>
            <a:fillRect/>
          </a:stretch>
        </p:blipFill>
        <p:spPr>
          <a:xfrm>
            <a:off x="5038422" y="5013014"/>
            <a:ext cx="786780" cy="674160"/>
          </a:xfrm>
          <a:prstGeom prst="rect">
            <a:avLst/>
          </a:prstGeom>
        </p:spPr>
      </p:pic>
      <p:sp>
        <p:nvSpPr>
          <p:cNvPr id="4" name="Rectangle 3">
            <a:extLst>
              <a:ext uri="{FF2B5EF4-FFF2-40B4-BE49-F238E27FC236}">
                <a16:creationId xmlns="" xmlns:a16="http://schemas.microsoft.com/office/drawing/2014/main" id="{0907A9A8-FF4C-4D4C-A2AF-783BA5BB7FBD}"/>
              </a:ext>
            </a:extLst>
          </p:cNvPr>
          <p:cNvSpPr/>
          <p:nvPr/>
        </p:nvSpPr>
        <p:spPr>
          <a:xfrm>
            <a:off x="6072931" y="5044533"/>
            <a:ext cx="2252220" cy="523220"/>
          </a:xfrm>
          <a:prstGeom prst="rect">
            <a:avLst/>
          </a:prstGeom>
        </p:spPr>
        <p:txBody>
          <a:bodyPr wrap="none">
            <a:spAutoFit/>
          </a:bodyPr>
          <a:lstStyle/>
          <a:p>
            <a:pPr lvl="0"/>
            <a:r>
              <a:rPr lang="en-US" sz="1400" b="1" dirty="0">
                <a:solidFill>
                  <a:prstClr val="black"/>
                </a:solidFill>
                <a:latin typeface="Calibri"/>
              </a:rPr>
              <a:t>International Civil Aviation </a:t>
            </a:r>
          </a:p>
          <a:p>
            <a:pPr lvl="0"/>
            <a:r>
              <a:rPr lang="en-US" sz="1400" b="1" dirty="0">
                <a:solidFill>
                  <a:prstClr val="black"/>
                </a:solidFill>
                <a:latin typeface="Calibri"/>
              </a:rPr>
              <a:t>Organization</a:t>
            </a:r>
            <a:endParaRPr lang="en-US" dirty="0">
              <a:solidFill>
                <a:prstClr val="black"/>
              </a:solidFill>
            </a:endParaRPr>
          </a:p>
        </p:txBody>
      </p:sp>
      <p:pic>
        <p:nvPicPr>
          <p:cNvPr id="3" name="Picture 2">
            <a:extLst>
              <a:ext uri="{FF2B5EF4-FFF2-40B4-BE49-F238E27FC236}">
                <a16:creationId xmlns="" xmlns:a16="http://schemas.microsoft.com/office/drawing/2014/main" id="{46432809-EEAB-41D1-960E-4D11D285AD51}"/>
              </a:ext>
            </a:extLst>
          </p:cNvPr>
          <p:cNvPicPr>
            <a:picLocks noChangeAspect="1"/>
          </p:cNvPicPr>
          <p:nvPr/>
        </p:nvPicPr>
        <p:blipFill>
          <a:blip r:embed="rId17"/>
          <a:stretch>
            <a:fillRect/>
          </a:stretch>
        </p:blipFill>
        <p:spPr>
          <a:xfrm>
            <a:off x="743656" y="5585429"/>
            <a:ext cx="581018" cy="652790"/>
          </a:xfrm>
          <a:prstGeom prst="rect">
            <a:avLst/>
          </a:prstGeom>
        </p:spPr>
      </p:pic>
      <p:pic>
        <p:nvPicPr>
          <p:cNvPr id="8" name="Picture 7">
            <a:extLst>
              <a:ext uri="{FF2B5EF4-FFF2-40B4-BE49-F238E27FC236}">
                <a16:creationId xmlns="" xmlns:a16="http://schemas.microsoft.com/office/drawing/2014/main" id="{AC0316C8-C692-4DDE-B206-52035A767614}"/>
              </a:ext>
            </a:extLst>
          </p:cNvPr>
          <p:cNvPicPr>
            <a:picLocks noChangeAspect="1"/>
          </p:cNvPicPr>
          <p:nvPr/>
        </p:nvPicPr>
        <p:blipFill>
          <a:blip r:embed="rId18"/>
          <a:stretch>
            <a:fillRect/>
          </a:stretch>
        </p:blipFill>
        <p:spPr>
          <a:xfrm>
            <a:off x="728816" y="5557499"/>
            <a:ext cx="601974" cy="678014"/>
          </a:xfrm>
          <a:prstGeom prst="rect">
            <a:avLst/>
          </a:prstGeom>
        </p:spPr>
      </p:pic>
      <p:pic>
        <p:nvPicPr>
          <p:cNvPr id="35" name="Picture 34">
            <a:extLst>
              <a:ext uri="{FF2B5EF4-FFF2-40B4-BE49-F238E27FC236}">
                <a16:creationId xmlns="" xmlns:a16="http://schemas.microsoft.com/office/drawing/2014/main" id="{FF01E04D-147A-4E0D-860A-FA3C799F59B1}"/>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5017749" y="5678451"/>
            <a:ext cx="786780" cy="605384"/>
          </a:xfrm>
          <a:prstGeom prst="rect">
            <a:avLst/>
          </a:prstGeom>
        </p:spPr>
      </p:pic>
      <p:sp>
        <p:nvSpPr>
          <p:cNvPr id="36" name="TextBox 35">
            <a:extLst>
              <a:ext uri="{FF2B5EF4-FFF2-40B4-BE49-F238E27FC236}">
                <a16:creationId xmlns="" xmlns:a16="http://schemas.microsoft.com/office/drawing/2014/main" id="{2170D677-AF0F-4252-A0B9-8BE0899C31D8}"/>
              </a:ext>
            </a:extLst>
          </p:cNvPr>
          <p:cNvSpPr txBox="1"/>
          <p:nvPr/>
        </p:nvSpPr>
        <p:spPr>
          <a:xfrm>
            <a:off x="6092692" y="5790014"/>
            <a:ext cx="1314674" cy="307777"/>
          </a:xfrm>
          <a:prstGeom prst="rect">
            <a:avLst/>
          </a:prstGeom>
          <a:noFill/>
        </p:spPr>
        <p:txBody>
          <a:bodyPr wrap="square" rtlCol="0">
            <a:spAutoFit/>
          </a:bodyPr>
          <a:lstStyle/>
          <a:p>
            <a:r>
              <a:rPr lang="en-US" sz="1400" b="1" dirty="0" err="1">
                <a:latin typeface="Calibri" panose="020F0502020204030204" pitchFamily="34" charset="0"/>
              </a:rPr>
              <a:t>INetQI</a:t>
            </a:r>
            <a:endParaRPr lang="en-AU" sz="1400" b="1" dirty="0">
              <a:latin typeface="Calibri" panose="020F0502020204030204" pitchFamily="34" charset="0"/>
            </a:endParaRPr>
          </a:p>
        </p:txBody>
      </p:sp>
    </p:spTree>
    <p:extLst>
      <p:ext uri="{BB962C8B-B14F-4D97-AF65-F5344CB8AC3E}">
        <p14:creationId xmlns:p14="http://schemas.microsoft.com/office/powerpoint/2010/main" val="2991496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How do the Committees Work?</a:t>
            </a:r>
          </a:p>
        </p:txBody>
      </p:sp>
      <p:sp>
        <p:nvSpPr>
          <p:cNvPr id="3" name="Content Placeholder 2"/>
          <p:cNvSpPr>
            <a:spLocks noGrp="1"/>
          </p:cNvSpPr>
          <p:nvPr>
            <p:ph idx="1"/>
          </p:nvPr>
        </p:nvSpPr>
        <p:spPr>
          <a:xfrm>
            <a:off x="179512" y="1628800"/>
            <a:ext cx="8650287" cy="2304256"/>
          </a:xfrm>
        </p:spPr>
        <p:txBody>
          <a:bodyPr rtlCol="0">
            <a:noAutofit/>
          </a:bodyPr>
          <a:lstStyle/>
          <a:p>
            <a:pPr eaLnBrk="1" fontAlgn="auto" hangingPunct="1">
              <a:spcBef>
                <a:spcPts val="0"/>
              </a:spcBef>
              <a:spcAft>
                <a:spcPts val="0"/>
              </a:spcAft>
              <a:buClr>
                <a:schemeClr val="accent2"/>
              </a:buClr>
              <a:defRPr/>
            </a:pPr>
            <a:r>
              <a:rPr lang="en-GB" sz="2000" dirty="0">
                <a:latin typeface="+mn-lt"/>
                <a:ea typeface="+mj-ea"/>
                <a:cs typeface="Arial" pitchFamily="34" charset="0"/>
              </a:rPr>
              <a:t>Committees, Subcommittees, Working Groups, and Task Forces typically meet once or twice a year, in conjunction with the Mid-Term Meetings of IAF and ILAC and the Annual meetings. </a:t>
            </a:r>
          </a:p>
          <a:p>
            <a:pPr marL="0" indent="0" eaLnBrk="1" fontAlgn="auto" hangingPunct="1">
              <a:spcBef>
                <a:spcPts val="0"/>
              </a:spcBef>
              <a:spcAft>
                <a:spcPts val="0"/>
              </a:spcAft>
              <a:buClr>
                <a:schemeClr val="accent2"/>
              </a:buClr>
              <a:buNone/>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When discussing issues and documents, the goal is a consensus approach, but, at times, formal voting is required. </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Voting may be in person at meetings or by letter-ballot. </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The decisions and agreements reached during meetings are recorded in either Minutes or for the Annual Meetings as Resolutions. </a:t>
            </a: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defRPr/>
            </a:pPr>
            <a:endParaRPr lang="en-GB" sz="14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876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What are my Obligations as an AB?</a:t>
            </a:r>
          </a:p>
        </p:txBody>
      </p:sp>
      <p:sp>
        <p:nvSpPr>
          <p:cNvPr id="3" name="Content Placeholder 2"/>
          <p:cNvSpPr>
            <a:spLocks noGrp="1"/>
          </p:cNvSpPr>
          <p:nvPr>
            <p:ph idx="1"/>
          </p:nvPr>
        </p:nvSpPr>
        <p:spPr>
          <a:xfrm>
            <a:off x="179512" y="1124743"/>
            <a:ext cx="8650287" cy="52427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None/>
            </a:pPr>
            <a:r>
              <a:rPr lang="en-US" sz="1800" b="1" dirty="0">
                <a:cs typeface="Arial" pitchFamily="34" charset="0"/>
              </a:rPr>
              <a:t>Participating in Annual Meetings and Committees</a:t>
            </a:r>
          </a:p>
          <a:p>
            <a:pPr marL="0" indent="0" eaLnBrk="1" fontAlgn="auto" hangingPunct="1">
              <a:spcBef>
                <a:spcPts val="0"/>
              </a:spcBef>
              <a:spcAft>
                <a:spcPts val="0"/>
              </a:spcAft>
              <a:buClr>
                <a:schemeClr val="accent2"/>
              </a:buClr>
              <a:buNone/>
            </a:pPr>
            <a:endParaRPr lang="en-US" sz="1800" b="1" dirty="0">
              <a:cs typeface="Arial" pitchFamily="34" charset="0"/>
            </a:endParaRPr>
          </a:p>
          <a:p>
            <a:pPr eaLnBrk="1" fontAlgn="auto" hangingPunct="1">
              <a:spcBef>
                <a:spcPts val="0"/>
              </a:spcBef>
              <a:spcAft>
                <a:spcPts val="0"/>
              </a:spcAft>
              <a:buClr>
                <a:schemeClr val="accent2"/>
              </a:buClr>
            </a:pPr>
            <a:r>
              <a:rPr lang="en-US" sz="1800" dirty="0">
                <a:cs typeface="Arial" pitchFamily="34" charset="0"/>
              </a:rPr>
              <a:t>All members are able and encouraged to join, participate and contribute to the work of ILAC and IAF. This can be done by attending meetings or by email correspondence. </a:t>
            </a:r>
          </a:p>
          <a:p>
            <a:pPr eaLnBrk="1" fontAlgn="auto" hangingPunct="1">
              <a:spcBef>
                <a:spcPts val="0"/>
              </a:spcBef>
              <a:spcAft>
                <a:spcPts val="0"/>
              </a:spcAft>
              <a:buClr>
                <a:schemeClr val="accent2"/>
              </a:buClr>
            </a:pPr>
            <a:endParaRPr lang="en-GB" sz="1800" dirty="0">
              <a:cs typeface="Arial" pitchFamily="34" charset="0"/>
            </a:endParaRPr>
          </a:p>
          <a:p>
            <a:pPr eaLnBrk="1" fontAlgn="auto" hangingPunct="1">
              <a:spcBef>
                <a:spcPts val="0"/>
              </a:spcBef>
              <a:spcAft>
                <a:spcPts val="0"/>
              </a:spcAft>
              <a:buClr>
                <a:schemeClr val="accent2"/>
              </a:buClr>
            </a:pPr>
            <a:r>
              <a:rPr lang="en-US" sz="1800" dirty="0">
                <a:cs typeface="Arial" pitchFamily="34" charset="0"/>
              </a:rPr>
              <a:t>Task Forces are generally set up to complete a particular task and are disbanded on completion. </a:t>
            </a:r>
          </a:p>
          <a:p>
            <a:pPr eaLnBrk="1" fontAlgn="auto" hangingPunct="1">
              <a:spcBef>
                <a:spcPts val="0"/>
              </a:spcBef>
              <a:spcAft>
                <a:spcPts val="0"/>
              </a:spcAft>
              <a:buClr>
                <a:schemeClr val="accent2"/>
              </a:buClr>
            </a:pPr>
            <a:endParaRPr lang="en-US" sz="1800" dirty="0">
              <a:cs typeface="Arial" pitchFamily="34" charset="0"/>
            </a:endParaRPr>
          </a:p>
          <a:p>
            <a:pPr eaLnBrk="1" fontAlgn="auto" hangingPunct="1">
              <a:spcBef>
                <a:spcPts val="0"/>
              </a:spcBef>
              <a:spcAft>
                <a:spcPts val="0"/>
              </a:spcAft>
              <a:buClr>
                <a:schemeClr val="accent2"/>
              </a:buClr>
            </a:pPr>
            <a:r>
              <a:rPr lang="en-US" sz="1800" dirty="0">
                <a:cs typeface="Arial" pitchFamily="34" charset="0"/>
              </a:rPr>
              <a:t>Working Groups are generally discussion groups in a particular area.</a:t>
            </a:r>
          </a:p>
          <a:p>
            <a:pPr eaLnBrk="1" fontAlgn="auto" hangingPunct="1">
              <a:spcBef>
                <a:spcPts val="0"/>
              </a:spcBef>
              <a:spcAft>
                <a:spcPts val="0"/>
              </a:spcAft>
              <a:buClr>
                <a:schemeClr val="accent2"/>
              </a:buClr>
            </a:pPr>
            <a:endParaRPr lang="en-GB" sz="1800" dirty="0">
              <a:cs typeface="Arial" pitchFamily="34" charset="0"/>
            </a:endParaRPr>
          </a:p>
          <a:p>
            <a:pPr eaLnBrk="1" fontAlgn="auto" hangingPunct="1">
              <a:spcBef>
                <a:spcPts val="0"/>
              </a:spcBef>
              <a:spcAft>
                <a:spcPts val="0"/>
              </a:spcAft>
              <a:buClr>
                <a:schemeClr val="accent2"/>
              </a:buClr>
            </a:pPr>
            <a:r>
              <a:rPr lang="en-GB" sz="1800" dirty="0">
                <a:latin typeface="+mn-lt"/>
                <a:ea typeface="+mj-ea"/>
                <a:cs typeface="Arial" pitchFamily="34" charset="0"/>
              </a:rPr>
              <a:t>Active participation and contribution to the work of IAF and ILAC in the Mid-Term and Annual Meetings</a:t>
            </a:r>
          </a:p>
          <a:p>
            <a:pPr eaLnBrk="1" fontAlgn="auto" hangingPunct="1">
              <a:spcBef>
                <a:spcPts val="0"/>
              </a:spcBef>
              <a:spcAft>
                <a:spcPts val="0"/>
              </a:spcAft>
              <a:buClr>
                <a:schemeClr val="accent2"/>
              </a:buClr>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r>
              <a:rPr lang="en-GB" sz="1800" b="1" dirty="0">
                <a:cs typeface="Arial" pitchFamily="34" charset="0"/>
              </a:rPr>
              <a:t>Promoting the MRA / MLA</a:t>
            </a:r>
          </a:p>
          <a:p>
            <a:pPr marL="0" indent="0" eaLnBrk="1" fontAlgn="auto" hangingPunct="1">
              <a:spcBef>
                <a:spcPts val="0"/>
              </a:spcBef>
              <a:spcAft>
                <a:spcPts val="0"/>
              </a:spcAft>
              <a:buClr>
                <a:schemeClr val="accent2"/>
              </a:buClr>
              <a:buFont typeface="Arial" pitchFamily="34" charset="0"/>
              <a:buNone/>
            </a:pPr>
            <a:endParaRPr lang="en-GB" sz="1800" dirty="0">
              <a:cs typeface="Arial" pitchFamily="34" charset="0"/>
            </a:endParaRPr>
          </a:p>
          <a:p>
            <a:pPr eaLnBrk="1" fontAlgn="auto" hangingPunct="1">
              <a:spcBef>
                <a:spcPts val="0"/>
              </a:spcBef>
              <a:spcAft>
                <a:spcPts val="0"/>
              </a:spcAft>
              <a:buClr>
                <a:schemeClr val="accent2"/>
              </a:buClr>
            </a:pPr>
            <a:r>
              <a:rPr lang="en-GB" sz="1800" dirty="0">
                <a:cs typeface="Arial" pitchFamily="34" charset="0"/>
              </a:rPr>
              <a:t>All members are obliged to support the acceptance of the Arrangements. </a:t>
            </a:r>
          </a:p>
          <a:p>
            <a:pPr eaLnBrk="1" fontAlgn="auto" hangingPunct="1">
              <a:spcBef>
                <a:spcPts val="0"/>
              </a:spcBef>
              <a:spcAft>
                <a:spcPts val="0"/>
              </a:spcAft>
              <a:buClr>
                <a:schemeClr val="accent2"/>
              </a:buClr>
            </a:pPr>
            <a:endParaRPr lang="en-GB" sz="20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p:txBody>
      </p:sp>
      <p:pic>
        <p:nvPicPr>
          <p:cNvPr id="17413" name="Picture 23" descr="ilac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0359" y="6210394"/>
            <a:ext cx="846137" cy="527567"/>
          </a:xfrm>
          <a:prstGeom prst="rect">
            <a:avLst/>
          </a:prstGeom>
        </p:spPr>
      </p:pic>
    </p:spTree>
    <p:extLst>
      <p:ext uri="{BB962C8B-B14F-4D97-AF65-F5344CB8AC3E}">
        <p14:creationId xmlns:p14="http://schemas.microsoft.com/office/powerpoint/2010/main" val="4259724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424936"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What are my Obligations as an AB? (cont’d)</a:t>
            </a:r>
          </a:p>
        </p:txBody>
      </p:sp>
      <p:sp>
        <p:nvSpPr>
          <p:cNvPr id="3" name="Content Placeholder 2"/>
          <p:cNvSpPr>
            <a:spLocks noGrp="1"/>
          </p:cNvSpPr>
          <p:nvPr>
            <p:ph idx="1"/>
          </p:nvPr>
        </p:nvSpPr>
        <p:spPr>
          <a:xfrm>
            <a:off x="179512" y="1124744"/>
            <a:ext cx="8650287" cy="489654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US" sz="1600" b="1" dirty="0">
                <a:cs typeface="Arial" pitchFamily="34" charset="0"/>
              </a:rPr>
              <a:t>Voting</a:t>
            </a:r>
          </a:p>
          <a:p>
            <a:pPr marL="0" indent="0" eaLnBrk="1" fontAlgn="auto" hangingPunct="1">
              <a:spcBef>
                <a:spcPts val="0"/>
              </a:spcBef>
              <a:spcAft>
                <a:spcPts val="0"/>
              </a:spcAft>
              <a:buClr>
                <a:schemeClr val="accent2"/>
              </a:buClr>
              <a:buFont typeface="Arial" pitchFamily="34" charset="0"/>
              <a:buNone/>
            </a:pPr>
            <a:endParaRPr lang="en-US" sz="1600" dirty="0">
              <a:cs typeface="Arial" pitchFamily="34" charset="0"/>
            </a:endParaRPr>
          </a:p>
          <a:p>
            <a:pPr lvl="0" eaLnBrk="1" fontAlgn="auto" hangingPunct="1">
              <a:spcBef>
                <a:spcPts val="0"/>
              </a:spcBef>
              <a:spcAft>
                <a:spcPts val="0"/>
              </a:spcAft>
              <a:buClr>
                <a:srgbClr val="C0504D"/>
              </a:buClr>
            </a:pPr>
            <a:r>
              <a:rPr lang="en-GB" sz="1600" dirty="0">
                <a:solidFill>
                  <a:prstClr val="black"/>
                </a:solidFill>
                <a:cs typeface="Arial" pitchFamily="34" charset="0"/>
              </a:rPr>
              <a:t>Voting may be conducted at the meetings, or by email, or electronically.  </a:t>
            </a:r>
          </a:p>
          <a:p>
            <a:pPr marL="0" indent="0" eaLnBrk="1" fontAlgn="auto" hangingPunct="1">
              <a:spcBef>
                <a:spcPts val="0"/>
              </a:spcBef>
              <a:spcAft>
                <a:spcPts val="0"/>
              </a:spcAft>
              <a:buClr>
                <a:schemeClr val="accent2"/>
              </a:buClr>
              <a:buNone/>
            </a:pPr>
            <a:endParaRPr lang="en-US" sz="1600" dirty="0">
              <a:cs typeface="Arial" pitchFamily="34" charset="0"/>
            </a:endParaRPr>
          </a:p>
          <a:p>
            <a:pPr eaLnBrk="1" fontAlgn="auto" hangingPunct="1">
              <a:spcBef>
                <a:spcPts val="0"/>
              </a:spcBef>
              <a:spcAft>
                <a:spcPts val="0"/>
              </a:spcAft>
              <a:buClr>
                <a:schemeClr val="accent2"/>
              </a:buClr>
            </a:pPr>
            <a:r>
              <a:rPr lang="en-GB" sz="1600" dirty="0">
                <a:cs typeface="Arial" pitchFamily="34" charset="0"/>
              </a:rPr>
              <a:t>ILAC and IAF members have an obligation to vote in a timely manner for documents that are circulated for letter-ballot.</a:t>
            </a:r>
          </a:p>
          <a:p>
            <a:pPr marL="0" indent="0" eaLnBrk="1" fontAlgn="auto" hangingPunct="1">
              <a:spcBef>
                <a:spcPts val="0"/>
              </a:spcBef>
              <a:spcAft>
                <a:spcPts val="0"/>
              </a:spcAft>
              <a:buClr>
                <a:schemeClr val="accent2"/>
              </a:buClr>
              <a:buNone/>
            </a:pPr>
            <a:endParaRPr lang="en-GB" sz="1600" dirty="0">
              <a:cs typeface="Arial" pitchFamily="34" charset="0"/>
            </a:endParaRPr>
          </a:p>
          <a:p>
            <a:pPr lvl="0" eaLnBrk="1" fontAlgn="auto" hangingPunct="1">
              <a:spcBef>
                <a:spcPts val="0"/>
              </a:spcBef>
              <a:spcAft>
                <a:spcPts val="0"/>
              </a:spcAft>
              <a:buClr>
                <a:srgbClr val="C0504D"/>
              </a:buClr>
            </a:pPr>
            <a:r>
              <a:rPr lang="en-GB" sz="1600" dirty="0">
                <a:solidFill>
                  <a:prstClr val="black"/>
                </a:solidFill>
                <a:cs typeface="Arial" pitchFamily="34" charset="0"/>
              </a:rPr>
              <a:t>You will receive a notification of each ballot and deadlines by email and in most cases will be required to vote online, on the Members side of the websites.  </a:t>
            </a:r>
          </a:p>
          <a:p>
            <a:pPr marL="0" indent="0" eaLnBrk="1" fontAlgn="auto" hangingPunct="1">
              <a:spcBef>
                <a:spcPts val="0"/>
              </a:spcBef>
              <a:spcAft>
                <a:spcPts val="0"/>
              </a:spcAft>
              <a:buClr>
                <a:schemeClr val="accent2"/>
              </a:buClr>
              <a:buNone/>
            </a:pPr>
            <a:endParaRPr lang="en-GB" sz="1600" dirty="0">
              <a:cs typeface="Arial" pitchFamily="34" charset="0"/>
            </a:endParaRPr>
          </a:p>
          <a:p>
            <a:pPr eaLnBrk="1" fontAlgn="auto" hangingPunct="1">
              <a:spcBef>
                <a:spcPts val="0"/>
              </a:spcBef>
              <a:spcAft>
                <a:spcPts val="0"/>
              </a:spcAft>
              <a:buClr>
                <a:schemeClr val="accent2"/>
              </a:buClr>
            </a:pPr>
            <a:r>
              <a:rPr lang="en-GB" sz="1600" dirty="0">
                <a:cs typeface="Arial" pitchFamily="34" charset="0"/>
              </a:rPr>
              <a:t>Failure to submit the required number of ballots within a 12 month period may lead to sanctions.  </a:t>
            </a:r>
          </a:p>
          <a:p>
            <a:pPr marL="0" indent="0" eaLnBrk="1" fontAlgn="auto" hangingPunct="1">
              <a:spcBef>
                <a:spcPts val="0"/>
              </a:spcBef>
              <a:spcAft>
                <a:spcPts val="0"/>
              </a:spcAft>
              <a:buClr>
                <a:schemeClr val="accent2"/>
              </a:buClr>
              <a:buNone/>
            </a:pPr>
            <a:endParaRPr lang="en-GB" sz="1600" dirty="0">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600" dirty="0">
              <a:cs typeface="Arial" pitchFamily="34" charset="0"/>
            </a:endParaRPr>
          </a:p>
          <a:p>
            <a:pPr marL="0" indent="0" eaLnBrk="1" fontAlgn="auto" hangingPunct="1">
              <a:spcBef>
                <a:spcPts val="0"/>
              </a:spcBef>
              <a:spcAft>
                <a:spcPts val="0"/>
              </a:spcAft>
              <a:buClr>
                <a:schemeClr val="accent2"/>
              </a:buClr>
              <a:buFont typeface="Arial" pitchFamily="34" charset="0"/>
              <a:buNone/>
            </a:pPr>
            <a:r>
              <a:rPr lang="en-GB" sz="1600" b="1" dirty="0">
                <a:cs typeface="Arial" pitchFamily="34" charset="0"/>
              </a:rPr>
              <a:t>Peer evaluators</a:t>
            </a:r>
          </a:p>
          <a:p>
            <a:pPr marL="0" indent="0" eaLnBrk="1" fontAlgn="auto" hangingPunct="1">
              <a:spcBef>
                <a:spcPts val="0"/>
              </a:spcBef>
              <a:spcAft>
                <a:spcPts val="0"/>
              </a:spcAft>
              <a:buClr>
                <a:schemeClr val="accent2"/>
              </a:buClr>
              <a:buFont typeface="Arial" pitchFamily="34" charset="0"/>
              <a:buNone/>
            </a:pPr>
            <a:endParaRPr lang="en-GB" sz="1600" dirty="0">
              <a:cs typeface="Arial" pitchFamily="34" charset="0"/>
            </a:endParaRPr>
          </a:p>
          <a:p>
            <a:pPr eaLnBrk="1" fontAlgn="auto" hangingPunct="1">
              <a:spcBef>
                <a:spcPts val="0"/>
              </a:spcBef>
              <a:spcAft>
                <a:spcPts val="0"/>
              </a:spcAft>
              <a:buClr>
                <a:schemeClr val="accent2"/>
              </a:buClr>
            </a:pPr>
            <a:r>
              <a:rPr lang="en-GB" sz="1600" dirty="0">
                <a:cs typeface="Arial" pitchFamily="34" charset="0"/>
              </a:rPr>
              <a:t>ILAC and IAF welcome volunteers to be trained as peer evaluators. </a:t>
            </a: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p:txBody>
      </p:sp>
      <p:pic>
        <p:nvPicPr>
          <p:cNvPr id="17413" name="Picture 23" descr="ilacRG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3"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90359" y="6210394"/>
            <a:ext cx="846137" cy="527567"/>
          </a:xfrm>
          <a:prstGeom prst="rect">
            <a:avLst/>
          </a:prstGeom>
        </p:spPr>
      </p:pic>
    </p:spTree>
    <p:extLst>
      <p:ext uri="{BB962C8B-B14F-4D97-AF65-F5344CB8AC3E}">
        <p14:creationId xmlns:p14="http://schemas.microsoft.com/office/powerpoint/2010/main" val="333648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9939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World Accreditation Day</a:t>
            </a:r>
          </a:p>
        </p:txBody>
      </p:sp>
      <p:pic>
        <p:nvPicPr>
          <p:cNvPr id="1026" name="Picture 2" descr="C:\Users\jm\Desktop\World Accreditation Day Poster.png.jpg"/>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7089613" y="4043983"/>
            <a:ext cx="1268794" cy="1728192"/>
          </a:xfrm>
          <a:prstGeom prst="rect">
            <a:avLst/>
          </a:prstGeom>
          <a:noFill/>
          <a:ln>
            <a:noFill/>
          </a:ln>
        </p:spPr>
      </p:pic>
      <p:sp>
        <p:nvSpPr>
          <p:cNvPr id="11" name="Content Placeholder 2"/>
          <p:cNvSpPr>
            <a:spLocks noGrp="1"/>
          </p:cNvSpPr>
          <p:nvPr>
            <p:ph idx="1"/>
          </p:nvPr>
        </p:nvSpPr>
        <p:spPr>
          <a:xfrm>
            <a:off x="179512" y="764704"/>
            <a:ext cx="8650287" cy="13681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altLang="en-US" sz="1400" dirty="0">
                <a:latin typeface="+mn-lt"/>
                <a:ea typeface="+mj-ea"/>
                <a:cs typeface="Arial" pitchFamily="34" charset="0"/>
              </a:rPr>
              <a:t>World Accreditation Day takes place on 9</a:t>
            </a:r>
            <a:r>
              <a:rPr lang="en-GB" altLang="en-US" sz="1400" baseline="30000" dirty="0">
                <a:latin typeface="+mn-lt"/>
                <a:ea typeface="+mj-ea"/>
                <a:cs typeface="Arial" pitchFamily="34" charset="0"/>
              </a:rPr>
              <a:t>th</a:t>
            </a:r>
            <a:r>
              <a:rPr lang="en-GB" altLang="en-US" sz="1400" dirty="0">
                <a:latin typeface="+mn-lt"/>
                <a:ea typeface="+mj-ea"/>
                <a:cs typeface="Arial" pitchFamily="34" charset="0"/>
              </a:rPr>
              <a:t> June each year. A theme is agreed by the Joint Executives, and materials are available from the ILAC and IAF websites to support promotion in your economy. Major conferences, events, workshops, and press campaigns take place in over 90 economies. </a:t>
            </a:r>
          </a:p>
          <a:p>
            <a:pPr marL="0" indent="0" eaLnBrk="1" fontAlgn="auto" hangingPunct="1">
              <a:spcBef>
                <a:spcPts val="0"/>
              </a:spcBef>
              <a:spcAft>
                <a:spcPts val="0"/>
              </a:spcAft>
              <a:buClr>
                <a:schemeClr val="accent2"/>
              </a:buClr>
              <a:buFont typeface="Arial" pitchFamily="34" charset="0"/>
              <a:buNone/>
            </a:pPr>
            <a:endParaRPr lang="en-GB" sz="1400" i="1" dirty="0">
              <a:latin typeface="+mn-lt"/>
              <a:ea typeface="+mj-ea"/>
              <a:cs typeface="Arial" pitchFamily="34" charset="0"/>
            </a:endParaRPr>
          </a:p>
          <a:p>
            <a:pPr marL="0" indent="0" eaLnBrk="1" fontAlgn="auto" hangingPunct="1">
              <a:spcBef>
                <a:spcPts val="0"/>
              </a:spcBef>
              <a:spcAft>
                <a:spcPts val="0"/>
              </a:spcAft>
              <a:buClr>
                <a:schemeClr val="accent2"/>
              </a:buClr>
              <a:buNone/>
            </a:pPr>
            <a:r>
              <a:rPr kumimoji="1" lang="en-US" altLang="ja-JP" sz="1600" dirty="0"/>
              <a:t>World Accreditation Day 2020 (#WAD2020)</a:t>
            </a:r>
          </a:p>
          <a:p>
            <a:pPr marL="0" indent="0" eaLnBrk="1" fontAlgn="auto" hangingPunct="1">
              <a:spcBef>
                <a:spcPts val="0"/>
              </a:spcBef>
              <a:spcAft>
                <a:spcPts val="0"/>
              </a:spcAft>
              <a:buClr>
                <a:schemeClr val="accent2"/>
              </a:buClr>
              <a:buFont typeface="Arial" pitchFamily="34" charset="0"/>
              <a:buNone/>
            </a:pPr>
            <a:r>
              <a:rPr lang="en-GB" sz="1600" dirty="0">
                <a:latin typeface="+mn-lt"/>
                <a:ea typeface="+mj-ea"/>
                <a:cs typeface="Arial" pitchFamily="34" charset="0"/>
              </a:rPr>
              <a:t>Accreditation: Improving Food Safety</a:t>
            </a:r>
          </a:p>
        </p:txBody>
      </p:sp>
      <p:pic>
        <p:nvPicPr>
          <p:cNvPr id="15" name="Picture 23" descr="ilacRG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90359" y="6210394"/>
            <a:ext cx="846137" cy="527567"/>
          </a:xfrm>
          <a:prstGeom prst="rect">
            <a:avLst/>
          </a:prstGeom>
        </p:spPr>
      </p:pic>
      <p:graphicFrame>
        <p:nvGraphicFramePr>
          <p:cNvPr id="3" name="オブジェクト 2"/>
          <p:cNvGraphicFramePr>
            <a:graphicFrameLocks noChangeAspect="1"/>
          </p:cNvGraphicFramePr>
          <p:nvPr>
            <p:extLst>
              <p:ext uri="{D42A27DB-BD31-4B8C-83A1-F6EECF244321}">
                <p14:modId xmlns:p14="http://schemas.microsoft.com/office/powerpoint/2010/main" val="1787513255"/>
              </p:ext>
            </p:extLst>
          </p:nvPr>
        </p:nvGraphicFramePr>
        <p:xfrm>
          <a:off x="5483465" y="3937449"/>
          <a:ext cx="1485900" cy="2049462"/>
        </p:xfrm>
        <a:graphic>
          <a:graphicData uri="http://schemas.openxmlformats.org/presentationml/2006/ole">
            <mc:AlternateContent xmlns:mc="http://schemas.openxmlformats.org/markup-compatibility/2006">
              <mc:Choice xmlns:v="urn:schemas-microsoft-com:vml" Requires="v">
                <p:oleObj spid="_x0000_s2751" name="Acrobat Document" r:id="rId6" imgW="4139979" imgH="5708406" progId="AcroExch.Document.11">
                  <p:embed/>
                </p:oleObj>
              </mc:Choice>
              <mc:Fallback>
                <p:oleObj name="Acrobat Document" r:id="rId6" imgW="4139979" imgH="5708406" progId="AcroExch.Document.11">
                  <p:embed/>
                  <p:pic>
                    <p:nvPicPr>
                      <p:cNvPr id="3" name="オブジェクト 2"/>
                      <p:cNvPicPr/>
                      <p:nvPr/>
                    </p:nvPicPr>
                    <p:blipFill>
                      <a:blip r:embed="rId7"/>
                      <a:stretch>
                        <a:fillRect/>
                      </a:stretch>
                    </p:blipFill>
                    <p:spPr>
                      <a:xfrm>
                        <a:off x="5483465" y="3937449"/>
                        <a:ext cx="1485900" cy="2049462"/>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4081873066"/>
              </p:ext>
            </p:extLst>
          </p:nvPr>
        </p:nvGraphicFramePr>
        <p:xfrm>
          <a:off x="3921927" y="3937449"/>
          <a:ext cx="1429117" cy="2022381"/>
        </p:xfrm>
        <a:graphic>
          <a:graphicData uri="http://schemas.openxmlformats.org/presentationml/2006/ole">
            <mc:AlternateContent xmlns:mc="http://schemas.openxmlformats.org/markup-compatibility/2006">
              <mc:Choice xmlns:v="urn:schemas-microsoft-com:vml" Requires="v">
                <p:oleObj spid="_x0000_s2752" name="Acrobat Document" r:id="rId8" imgW="3778195" imgH="5346602" progId="AcroExch.Document.11">
                  <p:embed/>
                </p:oleObj>
              </mc:Choice>
              <mc:Fallback>
                <p:oleObj name="Acrobat Document" r:id="rId8" imgW="3778195" imgH="5346602" progId="AcroExch.Document.11">
                  <p:embed/>
                  <p:pic>
                    <p:nvPicPr>
                      <p:cNvPr id="4" name="オブジェクト 3"/>
                      <p:cNvPicPr/>
                      <p:nvPr/>
                    </p:nvPicPr>
                    <p:blipFill>
                      <a:blip r:embed="rId9"/>
                      <a:stretch>
                        <a:fillRect/>
                      </a:stretch>
                    </p:blipFill>
                    <p:spPr>
                      <a:xfrm>
                        <a:off x="3921927" y="3937449"/>
                        <a:ext cx="1429117" cy="2022381"/>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812384961"/>
              </p:ext>
            </p:extLst>
          </p:nvPr>
        </p:nvGraphicFramePr>
        <p:xfrm>
          <a:off x="6976706" y="1849342"/>
          <a:ext cx="1494608" cy="2115059"/>
        </p:xfrm>
        <a:graphic>
          <a:graphicData uri="http://schemas.openxmlformats.org/presentationml/2006/ole">
            <mc:AlternateContent xmlns:mc="http://schemas.openxmlformats.org/markup-compatibility/2006">
              <mc:Choice xmlns:v="urn:schemas-microsoft-com:vml" Requires="v">
                <p:oleObj spid="_x0000_s2753" name="Acrobat Document" r:id="rId10" imgW="3778195" imgH="5346602" progId="AcroExch.Document.DC">
                  <p:embed/>
                </p:oleObj>
              </mc:Choice>
              <mc:Fallback>
                <p:oleObj name="Acrobat Document" r:id="rId10" imgW="3778195" imgH="5346602" progId="AcroExch.Document.DC">
                  <p:embed/>
                  <p:pic>
                    <p:nvPicPr>
                      <p:cNvPr id="5" name="オブジェクト 4"/>
                      <p:cNvPicPr/>
                      <p:nvPr/>
                    </p:nvPicPr>
                    <p:blipFill>
                      <a:blip r:embed="rId11"/>
                      <a:stretch>
                        <a:fillRect/>
                      </a:stretch>
                    </p:blipFill>
                    <p:spPr>
                      <a:xfrm>
                        <a:off x="6976706" y="1849342"/>
                        <a:ext cx="1494608" cy="2115059"/>
                      </a:xfrm>
                      <a:prstGeom prst="rect">
                        <a:avLst/>
                      </a:prstGeom>
                    </p:spPr>
                  </p:pic>
                </p:oleObj>
              </mc:Fallback>
            </mc:AlternateContent>
          </a:graphicData>
        </a:graphic>
      </p:graphicFrame>
      <p:pic>
        <p:nvPicPr>
          <p:cNvPr id="16" name="Picture 4"/>
          <p:cNvPicPr>
            <a:picLocks noChangeAspect="1" noChangeArrowheads="1"/>
          </p:cNvPicPr>
          <p:nvPr/>
        </p:nvPicPr>
        <p:blipFill>
          <a:blip r:embed="rId12"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1" name="Picture 163"/>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457514" y="1907704"/>
            <a:ext cx="137476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9">
            <a:extLst>
              <a:ext uri="{FF2B5EF4-FFF2-40B4-BE49-F238E27FC236}">
                <a16:creationId xmlns="" xmlns:a16="http://schemas.microsoft.com/office/drawing/2014/main" id="{6ECC5DE3-039E-4243-8A32-4086B2E64B5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882768" y="1858811"/>
            <a:ext cx="1430318" cy="2022381"/>
          </a:xfrm>
          <a:prstGeom prst="rect">
            <a:avLst/>
          </a:prstGeom>
        </p:spPr>
      </p:pic>
      <p:pic>
        <p:nvPicPr>
          <p:cNvPr id="6" name="Picture 5">
            <a:extLst>
              <a:ext uri="{FF2B5EF4-FFF2-40B4-BE49-F238E27FC236}">
                <a16:creationId xmlns="" xmlns:a16="http://schemas.microsoft.com/office/drawing/2014/main" id="{AC1987CB-3D29-4ABF-9D4A-ED8EC8490926}"/>
              </a:ext>
            </a:extLst>
          </p:cNvPr>
          <p:cNvPicPr>
            <a:picLocks noChangeAspect="1"/>
          </p:cNvPicPr>
          <p:nvPr/>
        </p:nvPicPr>
        <p:blipFill>
          <a:blip r:embed="rId15"/>
          <a:stretch>
            <a:fillRect/>
          </a:stretch>
        </p:blipFill>
        <p:spPr>
          <a:xfrm>
            <a:off x="498500" y="2269066"/>
            <a:ext cx="2724150" cy="3867150"/>
          </a:xfrm>
          <a:prstGeom prst="rect">
            <a:avLst/>
          </a:prstGeom>
        </p:spPr>
      </p:pic>
    </p:spTree>
    <p:extLst>
      <p:ext uri="{BB962C8B-B14F-4D97-AF65-F5344CB8AC3E}">
        <p14:creationId xmlns:p14="http://schemas.microsoft.com/office/powerpoint/2010/main" val="4144040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11663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Sources of Further Information</a:t>
            </a:r>
          </a:p>
        </p:txBody>
      </p:sp>
      <p:sp>
        <p:nvSpPr>
          <p:cNvPr id="11" name="Content Placeholder 2"/>
          <p:cNvSpPr>
            <a:spLocks noGrp="1"/>
          </p:cNvSpPr>
          <p:nvPr>
            <p:ph idx="1"/>
          </p:nvPr>
        </p:nvSpPr>
        <p:spPr>
          <a:xfrm>
            <a:off x="179512" y="1124744"/>
            <a:ext cx="8712968" cy="432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sz="1500" dirty="0">
                <a:latin typeface="+mn-lt"/>
                <a:ea typeface="+mj-ea"/>
                <a:cs typeface="Arial" pitchFamily="34" charset="0"/>
              </a:rPr>
              <a:t>To remain up-to-date with developments, the following sources of information are available:</a:t>
            </a:r>
          </a:p>
          <a:p>
            <a:pPr marL="0" indent="0" eaLnBrk="1" fontAlgn="auto" hangingPunct="1">
              <a:spcBef>
                <a:spcPts val="0"/>
              </a:spcBef>
              <a:spcAft>
                <a:spcPts val="0"/>
              </a:spcAft>
              <a:buClr>
                <a:schemeClr val="accent2"/>
              </a:buClr>
              <a:buFont typeface="Arial" pitchFamily="34" charset="0"/>
              <a:buNone/>
            </a:pPr>
            <a:endParaRPr lang="en-GB" sz="1500" dirty="0">
              <a:latin typeface="+mn-lt"/>
              <a:ea typeface="+mj-ea"/>
              <a:cs typeface="Arial" pitchFamily="34" charset="0"/>
            </a:endParaRPr>
          </a:p>
          <a:p>
            <a:pPr eaLnBrk="1" fontAlgn="auto" hangingPunct="1">
              <a:spcBef>
                <a:spcPts val="0"/>
              </a:spcBef>
              <a:spcAft>
                <a:spcPts val="0"/>
              </a:spcAft>
              <a:buClr>
                <a:schemeClr val="accent2"/>
              </a:buClr>
            </a:pPr>
            <a:r>
              <a:rPr lang="en-GB" sz="1500" b="1" dirty="0">
                <a:latin typeface="+mn-lt"/>
                <a:ea typeface="+mj-ea"/>
                <a:cs typeface="Arial" pitchFamily="34" charset="0"/>
              </a:rPr>
              <a:t>ILAC News and IAF Outlook – </a:t>
            </a:r>
            <a:r>
              <a:rPr lang="en-GB" sz="1500" dirty="0">
                <a:latin typeface="+mn-lt"/>
                <a:ea typeface="+mj-ea"/>
                <a:cs typeface="Arial" pitchFamily="34" charset="0"/>
              </a:rPr>
              <a:t>published twice a year. </a:t>
            </a:r>
          </a:p>
          <a:p>
            <a:pPr marL="357188" indent="0" eaLnBrk="1" fontAlgn="auto" hangingPunct="1">
              <a:spcBef>
                <a:spcPts val="0"/>
              </a:spcBef>
              <a:spcAft>
                <a:spcPts val="0"/>
              </a:spcAft>
              <a:buClr>
                <a:schemeClr val="accent2"/>
              </a:buClr>
              <a:buNone/>
            </a:pPr>
            <a:r>
              <a:rPr lang="en-GB" sz="1500" dirty="0">
                <a:cs typeface="Arial" pitchFamily="34" charset="0"/>
                <a:hlinkClick r:id="rId2"/>
              </a:rPr>
              <a:t>http://ilac.org/news-and-events/ilac-newsletter/</a:t>
            </a:r>
            <a:endParaRPr lang="en-GB" sz="1500" dirty="0">
              <a:cs typeface="Arial" pitchFamily="34" charset="0"/>
            </a:endParaRPr>
          </a:p>
          <a:p>
            <a:pPr marL="357188" indent="0" eaLnBrk="1" fontAlgn="auto" hangingPunct="1">
              <a:spcBef>
                <a:spcPts val="0"/>
              </a:spcBef>
              <a:spcAft>
                <a:spcPts val="0"/>
              </a:spcAft>
              <a:buClr>
                <a:schemeClr val="accent2"/>
              </a:buClr>
              <a:buNone/>
            </a:pPr>
            <a:r>
              <a:rPr lang="en-GB" sz="1500" dirty="0">
                <a:cs typeface="Arial" pitchFamily="34" charset="0"/>
                <a:hlinkClick r:id="rId3"/>
              </a:rPr>
              <a:t>http://www.iaf.nu/articles/IAF_Newsletter/164</a:t>
            </a:r>
            <a:endParaRPr lang="en-GB" sz="1500" dirty="0">
              <a:latin typeface="+mn-lt"/>
              <a:ea typeface="+mj-ea"/>
              <a:cs typeface="Arial" pitchFamily="34" charset="0"/>
            </a:endParaRPr>
          </a:p>
          <a:p>
            <a:pPr eaLnBrk="1" fontAlgn="auto" hangingPunct="1">
              <a:spcBef>
                <a:spcPts val="0"/>
              </a:spcBef>
              <a:spcAft>
                <a:spcPts val="0"/>
              </a:spcAft>
              <a:buClr>
                <a:schemeClr val="accent2"/>
              </a:buClr>
            </a:pPr>
            <a:endParaRPr lang="en-GB" sz="1500" dirty="0">
              <a:latin typeface="+mn-lt"/>
              <a:ea typeface="+mj-ea"/>
              <a:cs typeface="Arial" pitchFamily="34" charset="0"/>
            </a:endParaRPr>
          </a:p>
          <a:p>
            <a:pPr eaLnBrk="1" fontAlgn="auto" hangingPunct="1">
              <a:spcBef>
                <a:spcPts val="0"/>
              </a:spcBef>
              <a:spcAft>
                <a:spcPts val="0"/>
              </a:spcAft>
              <a:buClr>
                <a:schemeClr val="accent2"/>
              </a:buClr>
            </a:pPr>
            <a:r>
              <a:rPr lang="en-GB" sz="1500" b="1" dirty="0">
                <a:latin typeface="+mn-lt"/>
                <a:ea typeface="+mj-ea"/>
                <a:cs typeface="Arial" pitchFamily="34" charset="0"/>
              </a:rPr>
              <a:t>ILAC and IAF Intranets</a:t>
            </a:r>
            <a:r>
              <a:rPr lang="en-GB" sz="1500" b="1" dirty="0">
                <a:cs typeface="Arial" pitchFamily="34" charset="0"/>
              </a:rPr>
              <a:t> – </a:t>
            </a:r>
            <a:r>
              <a:rPr lang="en-GB" sz="1500" dirty="0">
                <a:latin typeface="+mn-lt"/>
                <a:ea typeface="+mj-ea"/>
                <a:cs typeface="Arial" pitchFamily="34" charset="0"/>
              </a:rPr>
              <a:t>The members only areas of the websites contain valuable information for members, including access to meeting papers, ballots, technical documents, guidance notes, and promotional tools. Contact the Secretariats for access. </a:t>
            </a:r>
          </a:p>
          <a:p>
            <a:pPr eaLnBrk="1" fontAlgn="auto" hangingPunct="1">
              <a:spcBef>
                <a:spcPts val="0"/>
              </a:spcBef>
              <a:spcAft>
                <a:spcPts val="0"/>
              </a:spcAft>
              <a:buClr>
                <a:schemeClr val="accent2"/>
              </a:buClr>
            </a:pPr>
            <a:endParaRPr lang="en-GB" sz="1500" dirty="0">
              <a:latin typeface="+mn-lt"/>
              <a:ea typeface="+mj-ea"/>
              <a:cs typeface="Arial" pitchFamily="34" charset="0"/>
            </a:endParaRPr>
          </a:p>
          <a:p>
            <a:pPr eaLnBrk="1" fontAlgn="auto" hangingPunct="1">
              <a:spcBef>
                <a:spcPts val="0"/>
              </a:spcBef>
              <a:spcAft>
                <a:spcPts val="0"/>
              </a:spcAft>
              <a:buClr>
                <a:schemeClr val="accent2"/>
              </a:buClr>
            </a:pPr>
            <a:r>
              <a:rPr lang="en-CA" sz="1500" b="1" dirty="0">
                <a:latin typeface="+mn-lt"/>
                <a:ea typeface="+mj-ea"/>
                <a:cs typeface="Arial" pitchFamily="34" charset="0"/>
              </a:rPr>
              <a:t>Subscribe to the latest IAF updates –</a:t>
            </a:r>
            <a:r>
              <a:rPr lang="en-CA" sz="1500" dirty="0">
                <a:latin typeface="+mn-lt"/>
                <a:ea typeface="+mj-ea"/>
                <a:cs typeface="Arial" pitchFamily="34" charset="0"/>
              </a:rPr>
              <a:t> </a:t>
            </a:r>
            <a:r>
              <a:rPr lang="en-CA" sz="1500" dirty="0">
                <a:latin typeface="+mn-lt"/>
                <a:ea typeface="+mj-ea"/>
                <a:cs typeface="Arial" pitchFamily="34" charset="0"/>
                <a:hlinkClick r:id="rId4"/>
              </a:rPr>
              <a:t>https://bit.ly/2SdgR4x</a:t>
            </a:r>
            <a:endParaRPr lang="en-GB" sz="1500" dirty="0">
              <a:latin typeface="+mn-lt"/>
              <a:ea typeface="+mj-ea"/>
              <a:cs typeface="Arial" pitchFamily="34" charset="0"/>
            </a:endParaRPr>
          </a:p>
          <a:p>
            <a:pPr eaLnBrk="1" fontAlgn="auto" hangingPunct="1">
              <a:spcBef>
                <a:spcPts val="0"/>
              </a:spcBef>
              <a:spcAft>
                <a:spcPts val="0"/>
              </a:spcAft>
              <a:buClr>
                <a:schemeClr val="accent2"/>
              </a:buClr>
            </a:pPr>
            <a:endParaRPr lang="en-GB" sz="1500" dirty="0">
              <a:latin typeface="+mn-lt"/>
              <a:ea typeface="+mj-ea"/>
              <a:cs typeface="Arial" pitchFamily="34" charset="0"/>
            </a:endParaRPr>
          </a:p>
          <a:p>
            <a:pPr eaLnBrk="1" fontAlgn="auto" hangingPunct="1">
              <a:spcBef>
                <a:spcPts val="0"/>
              </a:spcBef>
              <a:spcAft>
                <a:spcPts val="0"/>
              </a:spcAft>
              <a:buClr>
                <a:schemeClr val="accent2"/>
              </a:buClr>
            </a:pPr>
            <a:r>
              <a:rPr lang="en-GB" sz="1500" b="1" dirty="0">
                <a:latin typeface="+mn-lt"/>
                <a:ea typeface="+mj-ea"/>
                <a:cs typeface="Arial" pitchFamily="34" charset="0"/>
              </a:rPr>
              <a:t>Subscribe to the latest ILAC updates –</a:t>
            </a:r>
            <a:r>
              <a:rPr lang="en-GB" sz="1500" dirty="0">
                <a:latin typeface="+mn-lt"/>
                <a:ea typeface="+mj-ea"/>
                <a:cs typeface="Arial" pitchFamily="34" charset="0"/>
              </a:rPr>
              <a:t> </a:t>
            </a:r>
            <a:r>
              <a:rPr lang="en-GB" sz="1500" dirty="0">
                <a:latin typeface="+mn-lt"/>
                <a:ea typeface="+mj-ea"/>
                <a:cs typeface="Arial" pitchFamily="34" charset="0"/>
                <a:hlinkClick r:id="rId5"/>
              </a:rPr>
              <a:t>http://ilac.org/latest_ilac_news/</a:t>
            </a:r>
            <a:endParaRPr lang="en-GB" sz="1500" dirty="0">
              <a:latin typeface="+mn-lt"/>
              <a:ea typeface="+mj-ea"/>
              <a:cs typeface="Arial" pitchFamily="34" charset="0"/>
            </a:endParaRPr>
          </a:p>
          <a:p>
            <a:pPr eaLnBrk="1" fontAlgn="auto" hangingPunct="1">
              <a:spcBef>
                <a:spcPts val="0"/>
              </a:spcBef>
              <a:spcAft>
                <a:spcPts val="0"/>
              </a:spcAft>
              <a:buClr>
                <a:schemeClr val="accent2"/>
              </a:buClr>
            </a:pPr>
            <a:endParaRPr lang="en-GB" sz="1500" b="1" dirty="0">
              <a:latin typeface="+mn-lt"/>
              <a:ea typeface="+mj-ea"/>
              <a:cs typeface="Arial" pitchFamily="34" charset="0"/>
            </a:endParaRPr>
          </a:p>
          <a:p>
            <a:pPr eaLnBrk="1" fontAlgn="auto" hangingPunct="1">
              <a:spcBef>
                <a:spcPts val="0"/>
              </a:spcBef>
              <a:spcAft>
                <a:spcPts val="0"/>
              </a:spcAft>
              <a:buClr>
                <a:schemeClr val="accent2"/>
              </a:buClr>
            </a:pPr>
            <a:r>
              <a:rPr lang="en-GB" sz="1500" b="1" dirty="0">
                <a:ea typeface="Verdana" panose="020B0604030504040204" pitchFamily="34" charset="0"/>
                <a:cs typeface="Verdana" panose="020B0604030504040204" pitchFamily="34" charset="0"/>
              </a:rPr>
              <a:t>ILAC and IAF Publications</a:t>
            </a:r>
            <a:r>
              <a:rPr lang="en-GB" sz="1500" b="1" dirty="0">
                <a:cs typeface="Arial" pitchFamily="34" charset="0"/>
              </a:rPr>
              <a:t> – </a:t>
            </a:r>
            <a:r>
              <a:rPr lang="en-GB" sz="1500" dirty="0">
                <a:ea typeface="Verdana" panose="020B0604030504040204" pitchFamily="34" charset="0"/>
                <a:cs typeface="Verdana" panose="020B0604030504040204" pitchFamily="34" charset="0"/>
              </a:rPr>
              <a:t>a wide range of publications are available to download from:</a:t>
            </a:r>
          </a:p>
          <a:p>
            <a:pPr marL="400050" lvl="1" indent="0" fontAlgn="auto">
              <a:spcBef>
                <a:spcPts val="0"/>
              </a:spcBef>
              <a:spcAft>
                <a:spcPts val="0"/>
              </a:spcAft>
              <a:buClr>
                <a:schemeClr val="tx1">
                  <a:lumMod val="75000"/>
                  <a:lumOff val="25000"/>
                </a:schemeClr>
              </a:buClr>
              <a:buNone/>
            </a:pPr>
            <a:r>
              <a:rPr lang="en-GB" sz="1500" dirty="0">
                <a:ea typeface="Verdana" panose="020B0604030504040204" pitchFamily="34" charset="0"/>
                <a:cs typeface="Verdana" panose="020B0604030504040204" pitchFamily="34" charset="0"/>
                <a:hlinkClick r:id="rId6"/>
              </a:rPr>
              <a:t>http://ilac.org/publications-and-resources/</a:t>
            </a:r>
            <a:endParaRPr lang="en-GB" sz="1500" dirty="0">
              <a:ea typeface="Verdana" panose="020B0604030504040204" pitchFamily="34" charset="0"/>
              <a:cs typeface="Verdana" panose="020B0604030504040204" pitchFamily="34" charset="0"/>
            </a:endParaRPr>
          </a:p>
          <a:p>
            <a:pPr marL="400050" lvl="1" indent="0" fontAlgn="auto">
              <a:spcBef>
                <a:spcPts val="0"/>
              </a:spcBef>
              <a:spcAft>
                <a:spcPts val="0"/>
              </a:spcAft>
              <a:buClr>
                <a:schemeClr val="tx1">
                  <a:lumMod val="75000"/>
                  <a:lumOff val="25000"/>
                </a:schemeClr>
              </a:buClr>
              <a:buNone/>
            </a:pPr>
            <a:r>
              <a:rPr lang="en-GB" sz="1500" dirty="0">
                <a:ea typeface="Verdana" panose="020B0604030504040204" pitchFamily="34" charset="0"/>
                <a:cs typeface="Verdana" panose="020B0604030504040204" pitchFamily="34" charset="0"/>
                <a:hlinkClick r:id="rId7"/>
              </a:rPr>
              <a:t>http://iaf.nu/articles/Publications/6/</a:t>
            </a:r>
            <a:endParaRPr lang="en-GB" sz="1500" dirty="0">
              <a:ea typeface="Verdana" panose="020B0604030504040204" pitchFamily="34" charset="0"/>
              <a:cs typeface="Verdana" panose="020B0604030504040204" pitchFamily="34" charset="0"/>
            </a:endParaRPr>
          </a:p>
          <a:p>
            <a:pPr marL="0" indent="0" eaLnBrk="1" fontAlgn="auto" hangingPunct="1">
              <a:spcBef>
                <a:spcPts val="0"/>
              </a:spcBef>
              <a:spcAft>
                <a:spcPts val="0"/>
              </a:spcAft>
              <a:buClr>
                <a:schemeClr val="accent2"/>
              </a:buClr>
              <a:buNone/>
            </a:pPr>
            <a:endParaRPr lang="en-GB" sz="1500" dirty="0">
              <a:latin typeface="+mn-lt"/>
              <a:ea typeface="+mj-ea"/>
              <a:cs typeface="Arial" pitchFamily="34" charset="0"/>
            </a:endParaRPr>
          </a:p>
          <a:p>
            <a:pPr eaLnBrk="1" fontAlgn="auto" hangingPunct="1">
              <a:spcBef>
                <a:spcPts val="0"/>
              </a:spcBef>
              <a:spcAft>
                <a:spcPts val="0"/>
              </a:spcAft>
              <a:buClr>
                <a:schemeClr val="accent2"/>
              </a:buClr>
            </a:pPr>
            <a:r>
              <a:rPr lang="en-GB" sz="1500" b="1" dirty="0">
                <a:latin typeface="+mn-lt"/>
                <a:ea typeface="+mj-ea"/>
                <a:cs typeface="Arial" pitchFamily="34" charset="0"/>
              </a:rPr>
              <a:t>Annual Reports</a:t>
            </a:r>
            <a:r>
              <a:rPr lang="en-GB" sz="1500" b="1" dirty="0">
                <a:cs typeface="Arial" pitchFamily="34" charset="0"/>
              </a:rPr>
              <a:t> – </a:t>
            </a:r>
            <a:r>
              <a:rPr lang="en-GB" sz="1500" dirty="0">
                <a:latin typeface="+mn-lt"/>
                <a:ea typeface="+mj-ea"/>
                <a:cs typeface="Arial" pitchFamily="34" charset="0"/>
              </a:rPr>
              <a:t>ILAC and IAF publish an Annual report each year that sets out the key developments and status of the MRA / MLA. </a:t>
            </a: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r>
              <a:rPr lang="en-GB" sz="1400" dirty="0">
                <a:latin typeface="+mn-lt"/>
                <a:ea typeface="+mj-ea"/>
                <a:cs typeface="Arial" pitchFamily="34" charset="0"/>
              </a:rPr>
              <a:t> </a:t>
            </a:r>
          </a:p>
          <a:p>
            <a:pPr marL="0" indent="0" eaLnBrk="1" fontAlgn="auto" hangingPunct="1">
              <a:spcBef>
                <a:spcPts val="0"/>
              </a:spcBef>
              <a:spcAft>
                <a:spcPts val="0"/>
              </a:spcAft>
              <a:buClr>
                <a:schemeClr val="accent2"/>
              </a:buClr>
              <a:buFont typeface="Arial" pitchFamily="34" charset="0"/>
              <a:buNone/>
            </a:pPr>
            <a:endParaRPr lang="en-GB" sz="1400" dirty="0">
              <a:latin typeface="+mn-lt"/>
              <a:ea typeface="+mj-ea"/>
              <a:cs typeface="Arial" pitchFamily="34" charset="0"/>
            </a:endParaRPr>
          </a:p>
        </p:txBody>
      </p:sp>
      <p:pic>
        <p:nvPicPr>
          <p:cNvPr id="8" name="Picture 1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ilacRGB"/>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852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Contact Details</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1940367"/>
            <a:ext cx="4572000" cy="1200329"/>
          </a:xfrm>
          <a:prstGeom prst="rect">
            <a:avLst/>
          </a:prstGeom>
        </p:spPr>
        <p:txBody>
          <a:bodyPr>
            <a:spAutoFit/>
          </a:bodyPr>
          <a:lstStyle/>
          <a:p>
            <a:r>
              <a:rPr lang="en-GB" dirty="0"/>
              <a:t>The IAF Secretariat</a:t>
            </a:r>
            <a:br>
              <a:rPr lang="en-GB" dirty="0"/>
            </a:br>
            <a:r>
              <a:rPr lang="en-GB" dirty="0"/>
              <a:t>Phone: +1 (613) 454 8159</a:t>
            </a:r>
          </a:p>
          <a:p>
            <a:r>
              <a:rPr lang="en-GB" dirty="0"/>
              <a:t>Email: </a:t>
            </a:r>
            <a:r>
              <a:rPr lang="en-GB" dirty="0">
                <a:hlinkClick r:id="rId5"/>
              </a:rPr>
              <a:t>Secretary@iaf.nu</a:t>
            </a:r>
            <a:endParaRPr lang="en-GB" dirty="0"/>
          </a:p>
          <a:p>
            <a:endParaRPr lang="en-GB" dirty="0"/>
          </a:p>
        </p:txBody>
      </p:sp>
      <p:sp>
        <p:nvSpPr>
          <p:cNvPr id="3" name="Rectangle 2"/>
          <p:cNvSpPr/>
          <p:nvPr/>
        </p:nvSpPr>
        <p:spPr>
          <a:xfrm>
            <a:off x="4956604" y="1940367"/>
            <a:ext cx="4572000" cy="923330"/>
          </a:xfrm>
          <a:prstGeom prst="rect">
            <a:avLst/>
          </a:prstGeom>
        </p:spPr>
        <p:txBody>
          <a:bodyPr>
            <a:spAutoFit/>
          </a:bodyPr>
          <a:lstStyle/>
          <a:p>
            <a:r>
              <a:rPr lang="en-GB" dirty="0"/>
              <a:t>The ILAC Secretariat</a:t>
            </a:r>
          </a:p>
          <a:p>
            <a:r>
              <a:rPr lang="en-GB" dirty="0"/>
              <a:t>Phone: +61 2 9736 8374</a:t>
            </a:r>
            <a:br>
              <a:rPr lang="en-GB" dirty="0"/>
            </a:br>
            <a:r>
              <a:rPr lang="en-GB" dirty="0"/>
              <a:t>Email: </a:t>
            </a:r>
            <a:r>
              <a:rPr lang="en-GB" dirty="0">
                <a:hlinkClick r:id="rId6"/>
              </a:rPr>
              <a:t>ilac@nata.com.au</a:t>
            </a:r>
            <a:endParaRPr lang="en-GB" dirty="0"/>
          </a:p>
        </p:txBody>
      </p:sp>
      <p:pic>
        <p:nvPicPr>
          <p:cNvPr id="4" name="Picture 3">
            <a:extLst>
              <a:ext uri="{FF2B5EF4-FFF2-40B4-BE49-F238E27FC236}">
                <a16:creationId xmlns="" xmlns:a16="http://schemas.microsoft.com/office/drawing/2014/main" id="{3208A8D4-4797-45D4-963A-4B35A327F020}"/>
              </a:ext>
            </a:extLst>
          </p:cNvPr>
          <p:cNvPicPr>
            <a:picLocks noChangeAspect="1"/>
          </p:cNvPicPr>
          <p:nvPr/>
        </p:nvPicPr>
        <p:blipFill>
          <a:blip r:embed="rId7"/>
          <a:stretch>
            <a:fillRect/>
          </a:stretch>
        </p:blipFill>
        <p:spPr>
          <a:xfrm>
            <a:off x="680717" y="3552398"/>
            <a:ext cx="358123" cy="325316"/>
          </a:xfrm>
          <a:prstGeom prst="rect">
            <a:avLst/>
          </a:prstGeom>
        </p:spPr>
      </p:pic>
      <p:pic>
        <p:nvPicPr>
          <p:cNvPr id="5" name="Picture 4">
            <a:extLst>
              <a:ext uri="{FF2B5EF4-FFF2-40B4-BE49-F238E27FC236}">
                <a16:creationId xmlns="" xmlns:a16="http://schemas.microsoft.com/office/drawing/2014/main" id="{F73BA984-EDC1-4B8F-992B-A7942F5AD0A5}"/>
              </a:ext>
            </a:extLst>
          </p:cNvPr>
          <p:cNvPicPr>
            <a:picLocks noChangeAspect="1"/>
          </p:cNvPicPr>
          <p:nvPr/>
        </p:nvPicPr>
        <p:blipFill>
          <a:blip r:embed="rId8"/>
          <a:stretch>
            <a:fillRect/>
          </a:stretch>
        </p:blipFill>
        <p:spPr>
          <a:xfrm>
            <a:off x="632675" y="3045680"/>
            <a:ext cx="456840" cy="407040"/>
          </a:xfrm>
          <a:prstGeom prst="rect">
            <a:avLst/>
          </a:prstGeom>
        </p:spPr>
      </p:pic>
      <p:pic>
        <p:nvPicPr>
          <p:cNvPr id="6" name="Picture 5">
            <a:extLst>
              <a:ext uri="{FF2B5EF4-FFF2-40B4-BE49-F238E27FC236}">
                <a16:creationId xmlns="" xmlns:a16="http://schemas.microsoft.com/office/drawing/2014/main" id="{8BD2C7F5-D0D0-4DBA-8BE3-90DE3288F324}"/>
              </a:ext>
            </a:extLst>
          </p:cNvPr>
          <p:cNvPicPr>
            <a:picLocks noChangeAspect="1"/>
          </p:cNvPicPr>
          <p:nvPr/>
        </p:nvPicPr>
        <p:blipFill>
          <a:blip r:embed="rId9"/>
          <a:stretch>
            <a:fillRect/>
          </a:stretch>
        </p:blipFill>
        <p:spPr>
          <a:xfrm>
            <a:off x="4987624" y="3038384"/>
            <a:ext cx="457240" cy="408467"/>
          </a:xfrm>
          <a:prstGeom prst="rect">
            <a:avLst/>
          </a:prstGeom>
        </p:spPr>
      </p:pic>
      <p:pic>
        <p:nvPicPr>
          <p:cNvPr id="7" name="Picture 6">
            <a:extLst>
              <a:ext uri="{FF2B5EF4-FFF2-40B4-BE49-F238E27FC236}">
                <a16:creationId xmlns="" xmlns:a16="http://schemas.microsoft.com/office/drawing/2014/main" id="{B5BF94DA-8682-45DE-B3B7-F7B1FEDB8DA4}"/>
              </a:ext>
            </a:extLst>
          </p:cNvPr>
          <p:cNvPicPr>
            <a:picLocks noChangeAspect="1"/>
          </p:cNvPicPr>
          <p:nvPr/>
        </p:nvPicPr>
        <p:blipFill>
          <a:blip r:embed="rId10"/>
          <a:stretch>
            <a:fillRect/>
          </a:stretch>
        </p:blipFill>
        <p:spPr>
          <a:xfrm>
            <a:off x="697807" y="4233673"/>
            <a:ext cx="358123" cy="296540"/>
          </a:xfrm>
          <a:prstGeom prst="rect">
            <a:avLst/>
          </a:prstGeom>
        </p:spPr>
      </p:pic>
      <p:pic>
        <p:nvPicPr>
          <p:cNvPr id="13" name="Picture 12">
            <a:extLst>
              <a:ext uri="{FF2B5EF4-FFF2-40B4-BE49-F238E27FC236}">
                <a16:creationId xmlns="" xmlns:a16="http://schemas.microsoft.com/office/drawing/2014/main" id="{3742DF04-74A0-4F16-8305-F20528B2B1A6}"/>
              </a:ext>
            </a:extLst>
          </p:cNvPr>
          <p:cNvPicPr>
            <a:picLocks noChangeAspect="1"/>
          </p:cNvPicPr>
          <p:nvPr/>
        </p:nvPicPr>
        <p:blipFill>
          <a:blip r:embed="rId10"/>
          <a:stretch>
            <a:fillRect/>
          </a:stretch>
        </p:blipFill>
        <p:spPr>
          <a:xfrm>
            <a:off x="5037182" y="3502750"/>
            <a:ext cx="358123" cy="296540"/>
          </a:xfrm>
          <a:prstGeom prst="rect">
            <a:avLst/>
          </a:prstGeom>
        </p:spPr>
      </p:pic>
      <p:sp>
        <p:nvSpPr>
          <p:cNvPr id="10" name="Rectangle 9">
            <a:extLst>
              <a:ext uri="{FF2B5EF4-FFF2-40B4-BE49-F238E27FC236}">
                <a16:creationId xmlns="" xmlns:a16="http://schemas.microsoft.com/office/drawing/2014/main" id="{F4D24439-ED65-482E-97AD-C67CEC9CDB21}"/>
              </a:ext>
            </a:extLst>
          </p:cNvPr>
          <p:cNvSpPr/>
          <p:nvPr/>
        </p:nvSpPr>
        <p:spPr>
          <a:xfrm>
            <a:off x="955658" y="3043552"/>
            <a:ext cx="3198376" cy="369332"/>
          </a:xfrm>
          <a:prstGeom prst="rect">
            <a:avLst/>
          </a:prstGeom>
        </p:spPr>
        <p:txBody>
          <a:bodyPr wrap="none">
            <a:spAutoFit/>
          </a:bodyPr>
          <a:lstStyle/>
          <a:p>
            <a:r>
              <a:rPr lang="en-CA" dirty="0"/>
              <a:t>https://twitter.com/IAF_Global</a:t>
            </a:r>
          </a:p>
        </p:txBody>
      </p:sp>
      <p:sp>
        <p:nvSpPr>
          <p:cNvPr id="11" name="Rectangle 10">
            <a:extLst>
              <a:ext uri="{FF2B5EF4-FFF2-40B4-BE49-F238E27FC236}">
                <a16:creationId xmlns="" xmlns:a16="http://schemas.microsoft.com/office/drawing/2014/main" id="{C8F412C7-8CFF-4DDD-A913-0E692CEC8A06}"/>
              </a:ext>
            </a:extLst>
          </p:cNvPr>
          <p:cNvSpPr/>
          <p:nvPr/>
        </p:nvSpPr>
        <p:spPr>
          <a:xfrm>
            <a:off x="955658" y="3496655"/>
            <a:ext cx="4572000" cy="646331"/>
          </a:xfrm>
          <a:prstGeom prst="rect">
            <a:avLst/>
          </a:prstGeom>
        </p:spPr>
        <p:txBody>
          <a:bodyPr>
            <a:spAutoFit/>
          </a:bodyPr>
          <a:lstStyle/>
          <a:p>
            <a:r>
              <a:rPr lang="en-CA" dirty="0"/>
              <a:t>https://www.linkedin.com/company/</a:t>
            </a:r>
          </a:p>
          <a:p>
            <a:r>
              <a:rPr lang="en-CA" dirty="0"/>
              <a:t>international-accreditation-forum-</a:t>
            </a:r>
            <a:r>
              <a:rPr lang="en-CA" dirty="0" err="1"/>
              <a:t>inc</a:t>
            </a:r>
            <a:r>
              <a:rPr lang="en-CA" dirty="0"/>
              <a:t>/</a:t>
            </a:r>
          </a:p>
        </p:txBody>
      </p:sp>
      <p:sp>
        <p:nvSpPr>
          <p:cNvPr id="14" name="Rectangle 13">
            <a:extLst>
              <a:ext uri="{FF2B5EF4-FFF2-40B4-BE49-F238E27FC236}">
                <a16:creationId xmlns="" xmlns:a16="http://schemas.microsoft.com/office/drawing/2014/main" id="{098FBD29-8900-4486-9790-62D98F03D790}"/>
              </a:ext>
            </a:extLst>
          </p:cNvPr>
          <p:cNvSpPr/>
          <p:nvPr/>
        </p:nvSpPr>
        <p:spPr>
          <a:xfrm>
            <a:off x="993838" y="4171439"/>
            <a:ext cx="2813655" cy="646331"/>
          </a:xfrm>
          <a:prstGeom prst="rect">
            <a:avLst/>
          </a:prstGeom>
        </p:spPr>
        <p:txBody>
          <a:bodyPr wrap="none">
            <a:spAutoFit/>
          </a:bodyPr>
          <a:lstStyle/>
          <a:p>
            <a:r>
              <a:rPr lang="en-CA" dirty="0"/>
              <a:t>https://www.youtube.com/</a:t>
            </a:r>
          </a:p>
          <a:p>
            <a:r>
              <a:rPr lang="en-CA" dirty="0"/>
              <a:t>user/IAFandILAC</a:t>
            </a:r>
          </a:p>
        </p:txBody>
      </p:sp>
      <p:sp>
        <p:nvSpPr>
          <p:cNvPr id="20" name="Rectangle 19">
            <a:extLst>
              <a:ext uri="{FF2B5EF4-FFF2-40B4-BE49-F238E27FC236}">
                <a16:creationId xmlns="" xmlns:a16="http://schemas.microsoft.com/office/drawing/2014/main" id="{C7EAF1AE-2BE7-47EA-97DB-93316C4288A5}"/>
              </a:ext>
            </a:extLst>
          </p:cNvPr>
          <p:cNvSpPr/>
          <p:nvPr/>
        </p:nvSpPr>
        <p:spPr>
          <a:xfrm>
            <a:off x="5369072" y="3436890"/>
            <a:ext cx="2813655" cy="646331"/>
          </a:xfrm>
          <a:prstGeom prst="rect">
            <a:avLst/>
          </a:prstGeom>
        </p:spPr>
        <p:txBody>
          <a:bodyPr wrap="none">
            <a:spAutoFit/>
          </a:bodyPr>
          <a:lstStyle/>
          <a:p>
            <a:r>
              <a:rPr lang="en-CA" dirty="0"/>
              <a:t>https://www.youtube.com/</a:t>
            </a:r>
          </a:p>
          <a:p>
            <a:r>
              <a:rPr lang="en-CA" dirty="0"/>
              <a:t>user/IAFandILAC</a:t>
            </a:r>
          </a:p>
        </p:txBody>
      </p:sp>
      <p:sp>
        <p:nvSpPr>
          <p:cNvPr id="17" name="Rectangle 16">
            <a:extLst>
              <a:ext uri="{FF2B5EF4-FFF2-40B4-BE49-F238E27FC236}">
                <a16:creationId xmlns="" xmlns:a16="http://schemas.microsoft.com/office/drawing/2014/main" id="{486016A9-E817-491C-B519-28689C36C489}"/>
              </a:ext>
            </a:extLst>
          </p:cNvPr>
          <p:cNvSpPr/>
          <p:nvPr/>
        </p:nvSpPr>
        <p:spPr>
          <a:xfrm>
            <a:off x="5355067" y="3057951"/>
            <a:ext cx="3386568" cy="369332"/>
          </a:xfrm>
          <a:prstGeom prst="rect">
            <a:avLst/>
          </a:prstGeom>
        </p:spPr>
        <p:txBody>
          <a:bodyPr wrap="none">
            <a:spAutoFit/>
          </a:bodyPr>
          <a:lstStyle/>
          <a:p>
            <a:r>
              <a:rPr lang="en-CA" dirty="0"/>
              <a:t>https://twitter.com/ILAC_Official</a:t>
            </a:r>
          </a:p>
        </p:txBody>
      </p:sp>
    </p:spTree>
    <p:extLst>
      <p:ext uri="{BB962C8B-B14F-4D97-AF65-F5344CB8AC3E}">
        <p14:creationId xmlns:p14="http://schemas.microsoft.com/office/powerpoint/2010/main" val="2969388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Common Aims of IAF and ILAC</a:t>
            </a:r>
          </a:p>
        </p:txBody>
      </p:sp>
      <p:sp>
        <p:nvSpPr>
          <p:cNvPr id="3" name="Content Placeholder 2"/>
          <p:cNvSpPr>
            <a:spLocks noGrp="1"/>
          </p:cNvSpPr>
          <p:nvPr>
            <p:ph idx="1"/>
          </p:nvPr>
        </p:nvSpPr>
        <p:spPr>
          <a:xfrm>
            <a:off x="179512" y="1412776"/>
            <a:ext cx="8650287" cy="4464496"/>
          </a:xfrm>
        </p:spPr>
        <p:txBody>
          <a:bodyPr rtlCol="0">
            <a:noAutofit/>
          </a:bodyPr>
          <a:lstStyle/>
          <a:p>
            <a:pPr eaLnBrk="1" fontAlgn="auto" hangingPunct="1">
              <a:spcBef>
                <a:spcPts val="0"/>
              </a:spcBef>
              <a:spcAft>
                <a:spcPts val="0"/>
              </a:spcAft>
              <a:buClr>
                <a:schemeClr val="accent2"/>
              </a:buClr>
              <a:defRPr/>
            </a:pPr>
            <a:r>
              <a:rPr lang="en-GB" sz="2400" dirty="0">
                <a:latin typeface="+mn-lt"/>
                <a:ea typeface="+mj-ea"/>
                <a:cs typeface="Arial" pitchFamily="34" charset="0"/>
              </a:rPr>
              <a:t>Support conformity assessment schemes which reduces risk for businesses, regulators and the consumer by ensuring that accredited services can be relied upon</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Government and regulators relying on the Arrangements to further develop or enhance trade agreements</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To support world trade by eliminating technical barriers, realising the free-trade goal of ‘</a:t>
            </a:r>
            <a:r>
              <a:rPr lang="en-GB" sz="2400" i="1" dirty="0">
                <a:latin typeface="+mn-lt"/>
                <a:ea typeface="+mj-ea"/>
                <a:cs typeface="Arial" pitchFamily="34" charset="0"/>
              </a:rPr>
              <a:t>tested, inspected or certified once and accepted everywhere’</a:t>
            </a:r>
            <a:endParaRPr lang="en-GB" sz="24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61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Quality Infrastructure</a:t>
            </a:r>
          </a:p>
        </p:txBody>
      </p:sp>
      <p:sp>
        <p:nvSpPr>
          <p:cNvPr id="3" name="Content Placeholder 2"/>
          <p:cNvSpPr>
            <a:spLocks noGrp="1"/>
          </p:cNvSpPr>
          <p:nvPr>
            <p:ph idx="1"/>
          </p:nvPr>
        </p:nvSpPr>
        <p:spPr>
          <a:xfrm>
            <a:off x="179512" y="1412776"/>
            <a:ext cx="8650287" cy="4464496"/>
          </a:xfrm>
        </p:spPr>
        <p:txBody>
          <a:bodyPr rtlCol="0">
            <a:noAutofit/>
          </a:bodyPr>
          <a:lstStyle/>
          <a:p>
            <a:pPr eaLnBrk="1" fontAlgn="auto" hangingPunct="1">
              <a:spcBef>
                <a:spcPts val="0"/>
              </a:spcBef>
              <a:spcAft>
                <a:spcPts val="0"/>
              </a:spcAft>
              <a:buClr>
                <a:schemeClr val="accent2"/>
              </a:buClr>
              <a:defRPr/>
            </a:pPr>
            <a:r>
              <a:rPr lang="en-GB" sz="2400" dirty="0">
                <a:latin typeface="+mn-lt"/>
                <a:ea typeface="+mj-ea"/>
                <a:cs typeface="Arial" pitchFamily="34" charset="0"/>
              </a:rPr>
              <a:t>Quality Infrastructure is the system comprising the organisations, the policies, relevant legal and regulatory framework, and practices needed to support and enhance the quality, safety and environmental soundness of goods, services and processes.</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Utilising standards, metrology, accreditation and conformity assessment, this framework, supported by multilateral mutual recognition arrangements, has a positive impact on trade in the developed world and unlocks the trading potential of developing economies.</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03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The IAF and ILAC Arrangements</a:t>
            </a:r>
          </a:p>
        </p:txBody>
      </p:sp>
      <p:sp>
        <p:nvSpPr>
          <p:cNvPr id="3" name="Content Placeholder 2"/>
          <p:cNvSpPr>
            <a:spLocks noGrp="1"/>
          </p:cNvSpPr>
          <p:nvPr>
            <p:ph idx="1"/>
          </p:nvPr>
        </p:nvSpPr>
        <p:spPr>
          <a:xfrm>
            <a:off x="179512" y="1124744"/>
            <a:ext cx="8650287" cy="5110956"/>
          </a:xfrm>
        </p:spPr>
        <p:txBody>
          <a:bodyPr rtlCol="0">
            <a:noAutofit/>
          </a:bodyPr>
          <a:lstStyle/>
          <a:p>
            <a:pPr eaLnBrk="1" fontAlgn="auto" hangingPunct="1">
              <a:spcBef>
                <a:spcPts val="0"/>
              </a:spcBef>
              <a:spcAft>
                <a:spcPts val="0"/>
              </a:spcAft>
              <a:buClr>
                <a:schemeClr val="accent2"/>
              </a:buClr>
              <a:defRPr/>
            </a:pPr>
            <a:r>
              <a:rPr lang="en-GB" sz="2400" dirty="0">
                <a:latin typeface="+mn-lt"/>
                <a:ea typeface="+mj-ea"/>
                <a:cs typeface="Arial" pitchFamily="34" charset="0"/>
              </a:rPr>
              <a:t>Accreditation body members deemed competent through a peer evaluation process</a:t>
            </a:r>
          </a:p>
          <a:p>
            <a:pPr lvl="1" eaLnBrk="1" fontAlgn="auto" hangingPunct="1">
              <a:spcBef>
                <a:spcPts val="0"/>
              </a:spcBef>
              <a:spcAft>
                <a:spcPts val="0"/>
              </a:spcAft>
              <a:buClr>
                <a:schemeClr val="accent2"/>
              </a:buClr>
              <a:buFont typeface="Courier New" panose="02070309020205020404" pitchFamily="49" charset="0"/>
              <a:buChar char="o"/>
              <a:defRPr/>
            </a:pPr>
            <a:r>
              <a:rPr lang="en-GB" sz="2400" dirty="0">
                <a:latin typeface="+mn-lt"/>
                <a:ea typeface="+mj-ea"/>
                <a:cs typeface="Arial" pitchFamily="34" charset="0"/>
              </a:rPr>
              <a:t>ISO/IEC 17011</a:t>
            </a:r>
          </a:p>
          <a:p>
            <a:pPr lvl="1" eaLnBrk="1" fontAlgn="auto" hangingPunct="1">
              <a:spcBef>
                <a:spcPts val="0"/>
              </a:spcBef>
              <a:spcAft>
                <a:spcPts val="0"/>
              </a:spcAft>
              <a:buClr>
                <a:schemeClr val="accent2"/>
              </a:buClr>
              <a:buFont typeface="Courier New" panose="02070309020205020404" pitchFamily="49" charset="0"/>
              <a:buChar char="o"/>
              <a:defRPr/>
            </a:pPr>
            <a:r>
              <a:rPr lang="en-GB" sz="2400" dirty="0">
                <a:latin typeface="+mn-lt"/>
                <a:ea typeface="+mj-ea"/>
                <a:cs typeface="Arial" pitchFamily="34" charset="0"/>
              </a:rPr>
              <a:t>IAF-ILAC ‘A Series’ documents</a:t>
            </a:r>
          </a:p>
          <a:p>
            <a:pPr lvl="1" eaLnBrk="1" fontAlgn="auto" hangingPunct="1">
              <a:spcBef>
                <a:spcPts val="0"/>
              </a:spcBef>
              <a:spcAft>
                <a:spcPts val="0"/>
              </a:spcAft>
              <a:buClr>
                <a:schemeClr val="accent2"/>
              </a:buClr>
              <a:buFont typeface="Courier New" panose="02070309020205020404" pitchFamily="49" charset="0"/>
              <a:buChar char="o"/>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buFont typeface="Arial" panose="020B0604020202020204" pitchFamily="34" charset="0"/>
              <a:buChar char="•"/>
              <a:defRPr/>
            </a:pPr>
            <a:r>
              <a:rPr lang="en-GB" sz="2400" dirty="0">
                <a:latin typeface="+mn-lt"/>
                <a:ea typeface="+mj-ea"/>
                <a:cs typeface="Arial" pitchFamily="34" charset="0"/>
              </a:rPr>
              <a:t>Signatories must recognise certificates, reports and results issued as well as reference materials produced and proficiency testing programs provided by organisations accredited by other signatories</a:t>
            </a:r>
          </a:p>
          <a:p>
            <a:pPr eaLnBrk="1" fontAlgn="auto" hangingPunct="1">
              <a:spcBef>
                <a:spcPts val="0"/>
              </a:spcBef>
              <a:spcAft>
                <a:spcPts val="0"/>
              </a:spcAft>
              <a:buClr>
                <a:schemeClr val="accent2"/>
              </a:buClr>
              <a:buFont typeface="Arial" panose="020B0604020202020204" pitchFamily="34" charset="0"/>
              <a:buChar char="•"/>
              <a:defRPr/>
            </a:pPr>
            <a:r>
              <a:rPr lang="en-GB" sz="2400" dirty="0">
                <a:latin typeface="+mn-lt"/>
                <a:ea typeface="+mj-ea"/>
                <a:cs typeface="Arial" pitchFamily="34" charset="0"/>
              </a:rPr>
              <a:t>Provides businesses with assurance that overseas bodies operate to the same standard</a:t>
            </a:r>
          </a:p>
          <a:p>
            <a:pPr eaLnBrk="1" fontAlgn="auto" hangingPunct="1">
              <a:spcBef>
                <a:spcPts val="0"/>
              </a:spcBef>
              <a:spcAft>
                <a:spcPts val="0"/>
              </a:spcAft>
              <a:buClr>
                <a:schemeClr val="accent2"/>
              </a:buClr>
              <a:buFont typeface="Arial" panose="020B0604020202020204" pitchFamily="34" charset="0"/>
              <a:buChar char="•"/>
              <a:defRPr/>
            </a:pPr>
            <a:r>
              <a:rPr lang="en-GB" sz="2400" dirty="0">
                <a:latin typeface="+mn-lt"/>
                <a:ea typeface="+mj-ea"/>
                <a:cs typeface="Arial" pitchFamily="34" charset="0"/>
              </a:rPr>
              <a:t>Removes technical barriers to trade by eliminating redundant conformity assessment</a:t>
            </a: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87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IAF and ILAC Objectives</a:t>
            </a:r>
          </a:p>
        </p:txBody>
      </p:sp>
      <p:sp>
        <p:nvSpPr>
          <p:cNvPr id="3" name="Content Placeholder 2"/>
          <p:cNvSpPr>
            <a:spLocks noGrp="1"/>
          </p:cNvSpPr>
          <p:nvPr>
            <p:ph idx="1"/>
          </p:nvPr>
        </p:nvSpPr>
        <p:spPr>
          <a:xfrm>
            <a:off x="179512" y="1052736"/>
            <a:ext cx="8650287" cy="4896544"/>
          </a:xfrm>
        </p:spPr>
        <p:txBody>
          <a:bodyPr rtlCol="0">
            <a:noAutofit/>
          </a:bodyPr>
          <a:lstStyle/>
          <a:p>
            <a:pPr marL="0" indent="0" eaLnBrk="1" fontAlgn="auto" hangingPunct="1">
              <a:spcBef>
                <a:spcPts val="0"/>
              </a:spcBef>
              <a:spcAft>
                <a:spcPts val="0"/>
              </a:spcAft>
              <a:buClr>
                <a:schemeClr val="accent2"/>
              </a:buClr>
              <a:buNone/>
              <a:defRPr/>
            </a:pPr>
            <a:r>
              <a:rPr lang="en-GB" sz="2400" dirty="0">
                <a:cs typeface="Arial" pitchFamily="34" charset="0"/>
              </a:rPr>
              <a:t>IAF and ILAC are global networks of accreditation bodies and organisations involved in conformity assessment activities. Objectives include:</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Maintain the Arrangements, and expand coverage into new economies</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Increase cooperation with all relevant stakeholders</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Act as a central ‘hub’ to harmonise conformity assessment best practice</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a:p>
            <a:pPr eaLnBrk="1" fontAlgn="auto" hangingPunct="1">
              <a:spcBef>
                <a:spcPts val="0"/>
              </a:spcBef>
              <a:spcAft>
                <a:spcPts val="0"/>
              </a:spcAft>
              <a:buClr>
                <a:schemeClr val="accent2"/>
              </a:buClr>
              <a:defRPr/>
            </a:pPr>
            <a:r>
              <a:rPr lang="en-GB" sz="2400" dirty="0">
                <a:latin typeface="+mn-lt"/>
                <a:ea typeface="+mj-ea"/>
                <a:cs typeface="Arial" pitchFamily="34" charset="0"/>
              </a:rPr>
              <a:t>Provide assistance to developing countries by providing appropriate support to new accreditation activities</a:t>
            </a:r>
          </a:p>
          <a:p>
            <a:pPr eaLnBrk="1" fontAlgn="auto" hangingPunct="1">
              <a:spcBef>
                <a:spcPts val="0"/>
              </a:spcBef>
              <a:spcAft>
                <a:spcPts val="0"/>
              </a:spcAft>
              <a:buClr>
                <a:schemeClr val="accent2"/>
              </a:buClr>
              <a:defRPr/>
            </a:pPr>
            <a:endParaRPr lang="en-GB" sz="24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7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b="1" dirty="0"/>
              <a:t>About IAF</a:t>
            </a:r>
          </a:p>
        </p:txBody>
      </p:sp>
      <p:sp>
        <p:nvSpPr>
          <p:cNvPr id="3" name="Content Placeholder 2"/>
          <p:cNvSpPr>
            <a:spLocks noGrp="1"/>
          </p:cNvSpPr>
          <p:nvPr>
            <p:ph idx="1"/>
          </p:nvPr>
        </p:nvSpPr>
        <p:spPr>
          <a:xfrm>
            <a:off x="179512" y="1412776"/>
            <a:ext cx="8650287" cy="3744416"/>
          </a:xfrm>
        </p:spPr>
        <p:txBody>
          <a:bodyPr rtlCol="0">
            <a:noAutofit/>
          </a:bodyPr>
          <a:lstStyle/>
          <a:p>
            <a:pPr eaLnBrk="1" fontAlgn="auto" hangingPunct="1">
              <a:spcBef>
                <a:spcPts val="0"/>
              </a:spcBef>
              <a:spcAft>
                <a:spcPts val="0"/>
              </a:spcAft>
              <a:buClr>
                <a:schemeClr val="accent2"/>
              </a:buClr>
              <a:defRPr/>
            </a:pPr>
            <a:r>
              <a:rPr lang="en-GB" sz="2000" dirty="0">
                <a:latin typeface="+mn-lt"/>
                <a:ea typeface="+mj-ea"/>
                <a:cs typeface="Arial" pitchFamily="34" charset="0"/>
              </a:rPr>
              <a:t>IAF is a global association of Conformity Assessment Accreditation Bodies and other bodies interested in conformity assessment in the fields of management systems, products, services, persons, validation and verification and other similar programmes of conformity assessment.</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Its main purpose is to operate and maintain a global Multilateral Recognition Arrangement (the IAF MLA) that enables the mutual recognition of certificates issued by conformity assessment bodies accredited by signatories to the IAF MLA, in order to provide recognised conformity assessment activities and global acceptance of conformity assessment certificates. </a:t>
            </a:r>
          </a:p>
          <a:p>
            <a:pPr eaLnBrk="1" fontAlgn="auto" hangingPunct="1">
              <a:spcBef>
                <a:spcPts val="0"/>
              </a:spcBef>
              <a:spcAft>
                <a:spcPts val="0"/>
              </a:spcAft>
              <a:buClr>
                <a:schemeClr val="accent2"/>
              </a:buClr>
              <a:defRPr/>
            </a:pPr>
            <a:endParaRPr lang="en-GB" sz="2000" dirty="0">
              <a:latin typeface="+mn-lt"/>
              <a:ea typeface="+mj-ea"/>
              <a:cs typeface="Arial" pitchFamily="34" charset="0"/>
            </a:endParaRPr>
          </a:p>
          <a:p>
            <a:pPr eaLnBrk="1" fontAlgn="auto" hangingPunct="1">
              <a:spcBef>
                <a:spcPts val="0"/>
              </a:spcBef>
              <a:spcAft>
                <a:spcPts val="0"/>
              </a:spcAft>
              <a:buClr>
                <a:schemeClr val="accent2"/>
              </a:buClr>
              <a:defRPr/>
            </a:pPr>
            <a:r>
              <a:rPr lang="en-GB" sz="2000" dirty="0">
                <a:latin typeface="+mn-lt"/>
                <a:ea typeface="+mj-ea"/>
                <a:cs typeface="Arial" pitchFamily="34" charset="0"/>
              </a:rPr>
              <a:t>IAF also provides training, develops documentation (where required) to promote common accreditation practices, and a forum for sharing best practice.   </a:t>
            </a:r>
          </a:p>
          <a:p>
            <a:pPr eaLnBrk="1" fontAlgn="auto" hangingPunct="1">
              <a:spcBef>
                <a:spcPts val="0"/>
              </a:spcBef>
              <a:spcAft>
                <a:spcPts val="0"/>
              </a:spcAft>
              <a:buClr>
                <a:schemeClr val="accent2"/>
              </a:buClr>
              <a:defRPr/>
            </a:pPr>
            <a:endParaRPr lang="en-GB" sz="1800" dirty="0">
              <a:latin typeface="+mn-lt"/>
              <a:ea typeface="+mj-ea"/>
              <a:cs typeface="Arial" pitchFamily="34" charset="0"/>
            </a:endParaRPr>
          </a:p>
        </p:txBody>
      </p:sp>
      <p:pic>
        <p:nvPicPr>
          <p:cNvPr id="17412" name="Picture 19"/>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62938" y="6235700"/>
            <a:ext cx="8461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51725" y="6165850"/>
            <a:ext cx="649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p:cNvPicPr>
            <a:picLocks noChangeAspect="1" noChangeArrowheads="1"/>
          </p:cNvPicPr>
          <p:nvPr/>
        </p:nvPicPr>
        <p:blipFill>
          <a:blip r:embed="rId4" cstate="hqprint">
            <a:extLst>
              <a:ext uri="{28A0092B-C50C-407E-A947-70E740481C1C}">
                <a14:useLocalDpi xmlns:a14="http://schemas.microsoft.com/office/drawing/2010/main"/>
              </a:ext>
            </a:extLst>
          </a:blip>
          <a:srcRect/>
          <a:stretch>
            <a:fillRect/>
          </a:stretch>
        </p:blipFill>
        <p:spPr bwMode="auto">
          <a:xfrm>
            <a:off x="0" y="6367463"/>
            <a:ext cx="73088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72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itle 1"/>
          <p:cNvSpPr txBox="1">
            <a:spLocks/>
          </p:cNvSpPr>
          <p:nvPr/>
        </p:nvSpPr>
        <p:spPr>
          <a:xfrm>
            <a:off x="179512" y="393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Calibri" pitchFamily="34" charset="0"/>
              </a:defRPr>
            </a:lvl2pPr>
            <a:lvl3pPr algn="l" rtl="0" eaLnBrk="0" fontAlgn="base" hangingPunct="0">
              <a:spcBef>
                <a:spcPct val="0"/>
              </a:spcBef>
              <a:spcAft>
                <a:spcPct val="0"/>
              </a:spcAft>
              <a:defRPr sz="4400">
                <a:solidFill>
                  <a:schemeClr val="tx1"/>
                </a:solidFill>
                <a:latin typeface="Calibri" pitchFamily="34" charset="0"/>
              </a:defRPr>
            </a:lvl3pPr>
            <a:lvl4pPr algn="l" rtl="0" eaLnBrk="0" fontAlgn="base" hangingPunct="0">
              <a:spcBef>
                <a:spcPct val="0"/>
              </a:spcBef>
              <a:spcAft>
                <a:spcPct val="0"/>
              </a:spcAft>
              <a:defRPr sz="4400">
                <a:solidFill>
                  <a:schemeClr val="tx1"/>
                </a:solidFill>
                <a:latin typeface="Calibri" pitchFamily="34" charset="0"/>
              </a:defRPr>
            </a:lvl4pPr>
            <a:lvl5pPr algn="l"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a:solidFill>
                  <a:schemeClr val="tx1"/>
                </a:solidFill>
                <a:latin typeface="Calibri" pitchFamily="34" charset="0"/>
              </a:defRPr>
            </a:lvl6pPr>
            <a:lvl7pPr marL="914400" algn="l" rtl="0" fontAlgn="base">
              <a:spcBef>
                <a:spcPct val="0"/>
              </a:spcBef>
              <a:spcAft>
                <a:spcPct val="0"/>
              </a:spcAft>
              <a:defRPr sz="4400">
                <a:solidFill>
                  <a:schemeClr val="tx1"/>
                </a:solidFill>
                <a:latin typeface="Calibri" pitchFamily="34" charset="0"/>
              </a:defRPr>
            </a:lvl7pPr>
            <a:lvl8pPr marL="1371600" algn="l" rtl="0" fontAlgn="base">
              <a:spcBef>
                <a:spcPct val="0"/>
              </a:spcBef>
              <a:spcAft>
                <a:spcPct val="0"/>
              </a:spcAft>
              <a:defRPr sz="4400">
                <a:solidFill>
                  <a:schemeClr val="tx1"/>
                </a:solidFill>
                <a:latin typeface="Calibri" pitchFamily="34" charset="0"/>
              </a:defRPr>
            </a:lvl8pPr>
            <a:lvl9pPr marL="1828800" algn="l" rtl="0" fontAlgn="base">
              <a:spcBef>
                <a:spcPct val="0"/>
              </a:spcBef>
              <a:spcAft>
                <a:spcPct val="0"/>
              </a:spcAft>
              <a:defRPr sz="4400">
                <a:solidFill>
                  <a:schemeClr val="tx1"/>
                </a:solidFill>
                <a:latin typeface="Calibri" pitchFamily="34" charset="0"/>
              </a:defRPr>
            </a:lvl9pPr>
          </a:lstStyle>
          <a:p>
            <a:r>
              <a:rPr lang="en-GB" altLang="en-US" sz="3600" b="1" dirty="0"/>
              <a:t>IAF Structure</a:t>
            </a:r>
          </a:p>
        </p:txBody>
      </p:sp>
      <p:pic>
        <p:nvPicPr>
          <p:cNvPr id="4" name="Picture 3" descr="A screenshot of a cell phone&#10;&#10;Description automatically generated">
            <a:extLst>
              <a:ext uri="{FF2B5EF4-FFF2-40B4-BE49-F238E27FC236}">
                <a16:creationId xmlns="" xmlns:a16="http://schemas.microsoft.com/office/drawing/2014/main" id="{4839C51F-3D42-483C-ABEB-E0556C7A06F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7081" y="1052736"/>
            <a:ext cx="7189838" cy="5157375"/>
          </a:xfrm>
          <a:prstGeom prst="rect">
            <a:avLst/>
          </a:prstGeom>
        </p:spPr>
      </p:pic>
    </p:spTree>
    <p:extLst>
      <p:ext uri="{BB962C8B-B14F-4D97-AF65-F5344CB8AC3E}">
        <p14:creationId xmlns:p14="http://schemas.microsoft.com/office/powerpoint/2010/main" val="2822768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6658</TotalTime>
  <Words>3182</Words>
  <Application>Microsoft Office PowerPoint</Application>
  <PresentationFormat>On-screen Show (4:3)</PresentationFormat>
  <Paragraphs>460</Paragraphs>
  <Slides>37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Acrobat Document</vt:lpstr>
      <vt:lpstr>THE GLOBAL ACCREDITATION SYSTEM</vt:lpstr>
      <vt:lpstr>Contents</vt:lpstr>
      <vt:lpstr>Global Vision</vt:lpstr>
      <vt:lpstr>Common Aims of IAF and ILAC</vt:lpstr>
      <vt:lpstr>Quality Infrastructure</vt:lpstr>
      <vt:lpstr>The IAF and ILAC Arrangements</vt:lpstr>
      <vt:lpstr>IAF and ILAC Objectives</vt:lpstr>
      <vt:lpstr>About IAF</vt:lpstr>
      <vt:lpstr>PowerPoint Presentation</vt:lpstr>
      <vt:lpstr>PowerPoint Presentation</vt:lpstr>
      <vt:lpstr>PowerPoint Presentation</vt:lpstr>
      <vt:lpstr>PowerPoint Presentation</vt:lpstr>
      <vt:lpstr>Status of the IAF MLA (June 2020)</vt:lpstr>
      <vt:lpstr>PowerPoint Presentation</vt:lpstr>
      <vt:lpstr>About ILAC</vt:lpstr>
      <vt:lpstr>ILAC Structure</vt:lpstr>
      <vt:lpstr>PowerPoint Presentation</vt:lpstr>
      <vt:lpstr>PowerPoint Presentation</vt:lpstr>
      <vt:lpstr>PowerPoint Presentation</vt:lpstr>
      <vt:lpstr>PowerPoint Presentation</vt:lpstr>
      <vt:lpstr>Status of the ILAC MRA (20 August 2020)</vt:lpstr>
      <vt:lpstr>IAF / ILAC Timeline</vt:lpstr>
      <vt:lpstr>IAF/ILAC Multilateral MRAs</vt:lpstr>
      <vt:lpstr>IAF/ILAC Multilateral MRAs (cont’d)</vt:lpstr>
      <vt:lpstr>The Benefits of the IAF/ILAC Multilateral MLAs/MRAs</vt:lpstr>
      <vt:lpstr>The Route to signing the Arrangements</vt:lpstr>
      <vt:lpstr>Application of the Global Accreditation System</vt:lpstr>
      <vt:lpstr>Documents and Publications</vt:lpstr>
      <vt:lpstr>Membership Types</vt:lpstr>
      <vt:lpstr>ILAC Partners</vt:lpstr>
      <vt:lpstr>IAF Partners</vt:lpstr>
      <vt:lpstr>How do the Committees Work?</vt:lpstr>
      <vt:lpstr>What are my Obligations as an AB?</vt:lpstr>
      <vt:lpstr>What are my Obligations as an AB? (cont’d)</vt:lpstr>
      <vt:lpstr>World Accreditation Day</vt:lpstr>
      <vt:lpstr>Sources of Further Information</vt:lpstr>
      <vt:lpstr>Contact Details</vt:lpstr>
    </vt:vector>
  </TitlesOfParts>
  <Company>UKAS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International Laboratory Accreditation Cooperation (ILAC) &amp; The International Accreditation Forum (IAF)</dc:title>
  <dc:creator>Peter Unger</dc:creator>
  <cp:lastModifiedBy>Joelle Nicolas</cp:lastModifiedBy>
  <cp:revision>569</cp:revision>
  <cp:lastPrinted>2019-04-04T01:30:41Z</cp:lastPrinted>
  <dcterms:created xsi:type="dcterms:W3CDTF">2011-05-05T14:44:26Z</dcterms:created>
  <dcterms:modified xsi:type="dcterms:W3CDTF">2020-08-20T05:33:16Z</dcterms:modified>
</cp:coreProperties>
</file>